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77" r:id="rId2"/>
    <p:sldId id="292" r:id="rId3"/>
    <p:sldId id="309" r:id="rId4"/>
    <p:sldId id="305" r:id="rId5"/>
    <p:sldId id="311" r:id="rId6"/>
    <p:sldId id="313" r:id="rId7"/>
    <p:sldId id="312" r:id="rId8"/>
    <p:sldId id="314"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85">
          <p15:clr>
            <a:srgbClr val="A4A3A4"/>
          </p15:clr>
        </p15:guide>
        <p15:guide id="2" orient="horz" pos="4156">
          <p15:clr>
            <a:srgbClr val="A4A3A4"/>
          </p15:clr>
        </p15:guide>
        <p15:guide id="3" orient="horz" pos="809">
          <p15:clr>
            <a:srgbClr val="A4A3A4"/>
          </p15:clr>
        </p15:guide>
        <p15:guide id="4" orient="horz" pos="1785">
          <p15:clr>
            <a:srgbClr val="A4A3A4"/>
          </p15:clr>
        </p15:guide>
        <p15:guide id="5" pos="2490">
          <p15:clr>
            <a:srgbClr val="A4A3A4"/>
          </p15:clr>
        </p15:guide>
        <p15:guide id="6" pos="5510">
          <p15:clr>
            <a:srgbClr val="A4A3A4"/>
          </p15:clr>
        </p15:guide>
        <p15:guide id="7" pos="1131">
          <p15:clr>
            <a:srgbClr val="A4A3A4"/>
          </p15:clr>
        </p15:guide>
        <p15:guide id="8" pos="39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BFD"/>
    <a:srgbClr val="E36C09"/>
    <a:srgbClr val="EDF6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Style moyen 1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25E5076-3810-47DD-B79F-674D7AD40C01}" styleName="Style foncé 1 - Accentuation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Style foncé 2 - Accentuation 1/Accentuation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9958" autoAdjust="0"/>
    <p:restoredTop sz="94673" autoAdjust="0"/>
  </p:normalViewPr>
  <p:slideViewPr>
    <p:cSldViewPr snapToGrid="0" showGuides="1">
      <p:cViewPr varScale="1">
        <p:scale>
          <a:sx n="64" d="100"/>
          <a:sy n="64" d="100"/>
        </p:scale>
        <p:origin x="1684" y="56"/>
      </p:cViewPr>
      <p:guideLst>
        <p:guide orient="horz" pos="3085"/>
        <p:guide orient="horz" pos="4156"/>
        <p:guide orient="horz" pos="809"/>
        <p:guide orient="horz" pos="1785"/>
        <p:guide pos="2490"/>
        <p:guide pos="5510"/>
        <p:guide pos="1131"/>
        <p:guide pos="393"/>
      </p:guideLst>
    </p:cSldViewPr>
  </p:slideViewPr>
  <p:notesTextViewPr>
    <p:cViewPr>
      <p:scale>
        <a:sx n="66" d="100"/>
        <a:sy n="66"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_rels/data2.xml.rels><?xml version="1.0" encoding="UTF-8" standalone="yes"?>
<Relationships xmlns="http://schemas.openxmlformats.org/package/2006/relationships"><Relationship Id="rId1" Type="http://schemas.openxmlformats.org/officeDocument/2006/relationships/hyperlink" Target="https://kit-inclusion.societenumerique.gouv.fr/" TargetMode="External"/></Relationships>
</file>

<file path=ppt/diagrams/_rels/drawing2.xml.rels><?xml version="1.0" encoding="UTF-8" standalone="yes"?>
<Relationships xmlns="http://schemas.openxmlformats.org/package/2006/relationships"><Relationship Id="rId1" Type="http://schemas.openxmlformats.org/officeDocument/2006/relationships/hyperlink" Target="https://kit-inclusion.societenumerique.gouv.fr/" TargetMode="Externa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655868-845F-9F4F-A18A-1A3127647C74}" type="doc">
      <dgm:prSet loTypeId="urn:microsoft.com/office/officeart/2008/layout/AlternatingHexagons" loCatId="" qsTypeId="urn:microsoft.com/office/officeart/2005/8/quickstyle/simple4" qsCatId="simple" csTypeId="urn:microsoft.com/office/officeart/2005/8/colors/colorful1" csCatId="colorful" phldr="1"/>
      <dgm:spPr/>
      <dgm:t>
        <a:bodyPr/>
        <a:lstStyle/>
        <a:p>
          <a:endParaRPr lang="fr-FR"/>
        </a:p>
      </dgm:t>
    </dgm:pt>
    <dgm:pt modelId="{FFE9B149-69C8-4D46-B667-6D284756595E}">
      <dgm:prSet/>
      <dgm:spPr/>
      <dgm:t>
        <a:bodyPr/>
        <a:lstStyle/>
        <a:p>
          <a:pPr rtl="0"/>
          <a:r>
            <a:rPr lang="fr-FR" dirty="0" err="1" smtClean="0"/>
            <a:t>Pix</a:t>
          </a:r>
          <a:r>
            <a:rPr lang="fr-FR" dirty="0" smtClean="0"/>
            <a:t> </a:t>
          </a:r>
          <a:endParaRPr lang="fr-FR" dirty="0"/>
        </a:p>
      </dgm:t>
    </dgm:pt>
    <dgm:pt modelId="{8D660E01-1DF1-1141-AA7A-9412BEA6D074}" type="parTrans" cxnId="{507930BE-07D3-3041-AD8F-9A6966634D0A}">
      <dgm:prSet/>
      <dgm:spPr/>
      <dgm:t>
        <a:bodyPr/>
        <a:lstStyle/>
        <a:p>
          <a:endParaRPr lang="fr-FR"/>
        </a:p>
      </dgm:t>
    </dgm:pt>
    <dgm:pt modelId="{3218F0C0-6478-D245-814A-F7D9C9BA385F}" type="sibTrans" cxnId="{507930BE-07D3-3041-AD8F-9A6966634D0A}">
      <dgm:prSet/>
      <dgm:spPr/>
      <dgm:t>
        <a:bodyPr/>
        <a:lstStyle/>
        <a:p>
          <a:r>
            <a:rPr lang="fr-FR" dirty="0" smtClean="0"/>
            <a:t>Les conseillers numériques</a:t>
          </a:r>
          <a:endParaRPr lang="fr-FR" dirty="0"/>
        </a:p>
      </dgm:t>
    </dgm:pt>
    <dgm:pt modelId="{BBE62CFD-C608-5847-A98F-6E51F76011A4}">
      <dgm:prSet/>
      <dgm:spPr/>
      <dgm:t>
        <a:bodyPr/>
        <a:lstStyle/>
        <a:p>
          <a:endParaRPr lang="fr-FR" dirty="0" smtClean="0"/>
        </a:p>
        <a:p>
          <a:r>
            <a:rPr lang="fr-FR" dirty="0" smtClean="0"/>
            <a:t>Aidants </a:t>
          </a:r>
          <a:r>
            <a:rPr lang="fr-FR" dirty="0" err="1" smtClean="0"/>
            <a:t>connect</a:t>
          </a:r>
          <a:endParaRPr lang="fr-FR" dirty="0"/>
        </a:p>
      </dgm:t>
    </dgm:pt>
    <dgm:pt modelId="{F0E0F698-5B0B-7D4D-A60F-76828D18923E}" type="parTrans" cxnId="{FD590EE5-E952-5E4C-8326-B8B858767120}">
      <dgm:prSet/>
      <dgm:spPr/>
      <dgm:t>
        <a:bodyPr/>
        <a:lstStyle/>
        <a:p>
          <a:endParaRPr lang="fr-FR"/>
        </a:p>
      </dgm:t>
    </dgm:pt>
    <dgm:pt modelId="{5592E9A6-AEAE-2A4E-A81E-5B9D3568229B}" type="sibTrans" cxnId="{FD590EE5-E952-5E4C-8326-B8B858767120}">
      <dgm:prSet/>
      <dgm:spPr/>
      <dgm:t>
        <a:bodyPr/>
        <a:lstStyle/>
        <a:p>
          <a:r>
            <a:rPr lang="fr-FR" dirty="0" smtClean="0"/>
            <a:t>Le passe numérique</a:t>
          </a:r>
          <a:endParaRPr lang="fr-FR" dirty="0"/>
        </a:p>
      </dgm:t>
    </dgm:pt>
    <dgm:pt modelId="{FF07D81B-E8C5-4542-9380-4DB8ED888B94}">
      <dgm:prSet/>
      <dgm:spPr/>
      <dgm:t>
        <a:bodyPr/>
        <a:lstStyle/>
        <a:p>
          <a:r>
            <a:rPr lang="fr-FR" dirty="0" smtClean="0"/>
            <a:t>Emmaüs </a:t>
          </a:r>
          <a:r>
            <a:rPr lang="fr-FR" dirty="0" err="1" smtClean="0"/>
            <a:t>Connect</a:t>
          </a:r>
          <a:endParaRPr lang="fr-FR" dirty="0"/>
        </a:p>
      </dgm:t>
    </dgm:pt>
    <dgm:pt modelId="{987EA37E-4ED7-BD4D-9C69-879A318AF4BF}" type="parTrans" cxnId="{7257209D-BDCD-9845-B798-F19AD3ED89C8}">
      <dgm:prSet/>
      <dgm:spPr/>
      <dgm:t>
        <a:bodyPr/>
        <a:lstStyle/>
        <a:p>
          <a:endParaRPr lang="fr-FR"/>
        </a:p>
      </dgm:t>
    </dgm:pt>
    <dgm:pt modelId="{AD309A23-8881-8A48-882F-9D177C339B5D}" type="sibTrans" cxnId="{7257209D-BDCD-9845-B798-F19AD3ED89C8}">
      <dgm:prSet/>
      <dgm:spPr/>
      <dgm:t>
        <a:bodyPr/>
        <a:lstStyle/>
        <a:p>
          <a:r>
            <a:rPr lang="fr-FR" dirty="0" smtClean="0"/>
            <a:t>Les voyageurs du numérique</a:t>
          </a:r>
          <a:endParaRPr lang="fr-FR" dirty="0"/>
        </a:p>
      </dgm:t>
    </dgm:pt>
    <dgm:pt modelId="{740B6F0D-937D-C64B-A1EB-B7ED8223A6CE}">
      <dgm:prSet/>
      <dgm:spPr/>
      <dgm:t>
        <a:bodyPr/>
        <a:lstStyle/>
        <a:p>
          <a:r>
            <a:rPr lang="fr-FR" dirty="0" smtClean="0"/>
            <a:t>Les hubs régionaux</a:t>
          </a:r>
          <a:endParaRPr lang="fr-FR" dirty="0"/>
        </a:p>
      </dgm:t>
    </dgm:pt>
    <dgm:pt modelId="{B8FA67B4-68A1-9948-A02E-50CBBD09F6BE}" type="parTrans" cxnId="{132B2F16-4E91-8B44-87C7-6CF3544A8854}">
      <dgm:prSet/>
      <dgm:spPr/>
      <dgm:t>
        <a:bodyPr/>
        <a:lstStyle/>
        <a:p>
          <a:endParaRPr lang="fr-FR"/>
        </a:p>
      </dgm:t>
    </dgm:pt>
    <dgm:pt modelId="{C6B2909A-859F-1F4C-A7CF-2284C57C6108}" type="sibTrans" cxnId="{132B2F16-4E91-8B44-87C7-6CF3544A8854}">
      <dgm:prSet custT="1"/>
      <dgm:spPr/>
      <dgm:t>
        <a:bodyPr/>
        <a:lstStyle/>
        <a:p>
          <a:r>
            <a:rPr lang="fr-FR" sz="1600" dirty="0" smtClean="0"/>
            <a:t>Les bons clics</a:t>
          </a:r>
          <a:endParaRPr lang="fr-FR" sz="1600" dirty="0"/>
        </a:p>
      </dgm:t>
    </dgm:pt>
    <dgm:pt modelId="{B317E25D-ABD3-1540-91F0-59C8DAF9F960}">
      <dgm:prSet/>
      <dgm:spPr/>
      <dgm:t>
        <a:bodyPr/>
        <a:lstStyle/>
        <a:p>
          <a:endParaRPr lang="fr-FR" dirty="0"/>
        </a:p>
      </dgm:t>
    </dgm:pt>
    <dgm:pt modelId="{70342355-AD53-9842-9F62-9BF04D4E0304}" type="parTrans" cxnId="{CB61886E-E87D-234E-A5C9-4C0570B6EC92}">
      <dgm:prSet/>
      <dgm:spPr/>
      <dgm:t>
        <a:bodyPr/>
        <a:lstStyle/>
        <a:p>
          <a:endParaRPr lang="fr-FR"/>
        </a:p>
      </dgm:t>
    </dgm:pt>
    <dgm:pt modelId="{C3D61F31-3A60-3C4D-9D26-46E6BD948D08}" type="sibTrans" cxnId="{CB61886E-E87D-234E-A5C9-4C0570B6EC92}">
      <dgm:prSet/>
      <dgm:spPr/>
      <dgm:t>
        <a:bodyPr/>
        <a:lstStyle/>
        <a:p>
          <a:endParaRPr lang="fr-FR"/>
        </a:p>
      </dgm:t>
    </dgm:pt>
    <dgm:pt modelId="{731015BA-20C1-1343-8B27-24CB303F43AE}" type="pres">
      <dgm:prSet presAssocID="{DF655868-845F-9F4F-A18A-1A3127647C74}" presName="Name0" presStyleCnt="0">
        <dgm:presLayoutVars>
          <dgm:chMax/>
          <dgm:chPref/>
          <dgm:dir/>
          <dgm:animLvl val="lvl"/>
        </dgm:presLayoutVars>
      </dgm:prSet>
      <dgm:spPr/>
      <dgm:t>
        <a:bodyPr/>
        <a:lstStyle/>
        <a:p>
          <a:endParaRPr lang="fr-FR"/>
        </a:p>
      </dgm:t>
    </dgm:pt>
    <dgm:pt modelId="{887944CB-5C3A-764E-AE1D-2955476AE81B}" type="pres">
      <dgm:prSet presAssocID="{FFE9B149-69C8-4D46-B667-6D284756595E}" presName="composite" presStyleCnt="0"/>
      <dgm:spPr/>
    </dgm:pt>
    <dgm:pt modelId="{FF016BB7-8E0F-AF46-9501-9BFE65C9AFDF}" type="pres">
      <dgm:prSet presAssocID="{FFE9B149-69C8-4D46-B667-6D284756595E}" presName="Parent1" presStyleLbl="node1" presStyleIdx="0" presStyleCnt="8">
        <dgm:presLayoutVars>
          <dgm:chMax val="1"/>
          <dgm:chPref val="1"/>
          <dgm:bulletEnabled val="1"/>
        </dgm:presLayoutVars>
      </dgm:prSet>
      <dgm:spPr/>
      <dgm:t>
        <a:bodyPr/>
        <a:lstStyle/>
        <a:p>
          <a:endParaRPr lang="fr-FR"/>
        </a:p>
      </dgm:t>
    </dgm:pt>
    <dgm:pt modelId="{D2796E95-D5F6-804C-8E04-C18885DC0141}" type="pres">
      <dgm:prSet presAssocID="{FFE9B149-69C8-4D46-B667-6D284756595E}" presName="Childtext1" presStyleLbl="revTx" presStyleIdx="0" presStyleCnt="4">
        <dgm:presLayoutVars>
          <dgm:chMax val="0"/>
          <dgm:chPref val="0"/>
          <dgm:bulletEnabled val="1"/>
        </dgm:presLayoutVars>
      </dgm:prSet>
      <dgm:spPr/>
    </dgm:pt>
    <dgm:pt modelId="{48E60CFF-0667-EA48-BA59-FA976B6DA6CE}" type="pres">
      <dgm:prSet presAssocID="{FFE9B149-69C8-4D46-B667-6D284756595E}" presName="BalanceSpacing" presStyleCnt="0"/>
      <dgm:spPr/>
    </dgm:pt>
    <dgm:pt modelId="{58D22AFA-1D74-4445-8D64-4752DD1A167C}" type="pres">
      <dgm:prSet presAssocID="{FFE9B149-69C8-4D46-B667-6D284756595E}" presName="BalanceSpacing1" presStyleCnt="0"/>
      <dgm:spPr/>
    </dgm:pt>
    <dgm:pt modelId="{68B5304A-8365-4B47-BF58-839BADBF8AE6}" type="pres">
      <dgm:prSet presAssocID="{3218F0C0-6478-D245-814A-F7D9C9BA385F}" presName="Accent1Text" presStyleLbl="node1" presStyleIdx="1" presStyleCnt="8"/>
      <dgm:spPr/>
      <dgm:t>
        <a:bodyPr/>
        <a:lstStyle/>
        <a:p>
          <a:endParaRPr lang="fr-FR"/>
        </a:p>
      </dgm:t>
    </dgm:pt>
    <dgm:pt modelId="{F1CE6B9E-6C50-3B4F-80B0-F7125A13399C}" type="pres">
      <dgm:prSet presAssocID="{3218F0C0-6478-D245-814A-F7D9C9BA385F}" presName="spaceBetweenRectangles" presStyleCnt="0"/>
      <dgm:spPr/>
    </dgm:pt>
    <dgm:pt modelId="{F2C4623C-202A-A44E-A5D9-DDFF9A5A3E91}" type="pres">
      <dgm:prSet presAssocID="{BBE62CFD-C608-5847-A98F-6E51F76011A4}" presName="composite" presStyleCnt="0"/>
      <dgm:spPr/>
    </dgm:pt>
    <dgm:pt modelId="{D03FE98F-2898-7F4D-A3E8-4126C72BE5A2}" type="pres">
      <dgm:prSet presAssocID="{BBE62CFD-C608-5847-A98F-6E51F76011A4}" presName="Parent1" presStyleLbl="node1" presStyleIdx="2" presStyleCnt="8">
        <dgm:presLayoutVars>
          <dgm:chMax val="1"/>
          <dgm:chPref val="1"/>
          <dgm:bulletEnabled val="1"/>
        </dgm:presLayoutVars>
      </dgm:prSet>
      <dgm:spPr/>
      <dgm:t>
        <a:bodyPr/>
        <a:lstStyle/>
        <a:p>
          <a:endParaRPr lang="fr-FR"/>
        </a:p>
      </dgm:t>
    </dgm:pt>
    <dgm:pt modelId="{02667BEB-1EA1-3D42-87D9-3012498552CA}" type="pres">
      <dgm:prSet presAssocID="{BBE62CFD-C608-5847-A98F-6E51F76011A4}" presName="Childtext1" presStyleLbl="revTx" presStyleIdx="1" presStyleCnt="4">
        <dgm:presLayoutVars>
          <dgm:chMax val="0"/>
          <dgm:chPref val="0"/>
          <dgm:bulletEnabled val="1"/>
        </dgm:presLayoutVars>
      </dgm:prSet>
      <dgm:spPr/>
    </dgm:pt>
    <dgm:pt modelId="{9B3FB102-1336-894B-AE4E-16B3D8E82604}" type="pres">
      <dgm:prSet presAssocID="{BBE62CFD-C608-5847-A98F-6E51F76011A4}" presName="BalanceSpacing" presStyleCnt="0"/>
      <dgm:spPr/>
    </dgm:pt>
    <dgm:pt modelId="{140B48D4-31CF-A342-B0CD-D839563A69DF}" type="pres">
      <dgm:prSet presAssocID="{BBE62CFD-C608-5847-A98F-6E51F76011A4}" presName="BalanceSpacing1" presStyleCnt="0"/>
      <dgm:spPr/>
    </dgm:pt>
    <dgm:pt modelId="{182A9D74-99BB-604F-B3F0-1F906FC87592}" type="pres">
      <dgm:prSet presAssocID="{5592E9A6-AEAE-2A4E-A81E-5B9D3568229B}" presName="Accent1Text" presStyleLbl="node1" presStyleIdx="3" presStyleCnt="8"/>
      <dgm:spPr/>
      <dgm:t>
        <a:bodyPr/>
        <a:lstStyle/>
        <a:p>
          <a:endParaRPr lang="fr-FR"/>
        </a:p>
      </dgm:t>
    </dgm:pt>
    <dgm:pt modelId="{CAFEDAAC-5460-3741-8BB0-E43EA1B5C1EB}" type="pres">
      <dgm:prSet presAssocID="{5592E9A6-AEAE-2A4E-A81E-5B9D3568229B}" presName="spaceBetweenRectangles" presStyleCnt="0"/>
      <dgm:spPr/>
    </dgm:pt>
    <dgm:pt modelId="{92B02C94-7B02-A446-BE8B-667C92DB8484}" type="pres">
      <dgm:prSet presAssocID="{FF07D81B-E8C5-4542-9380-4DB8ED888B94}" presName="composite" presStyleCnt="0"/>
      <dgm:spPr/>
    </dgm:pt>
    <dgm:pt modelId="{EA37B123-3163-B041-BF25-D39F61F2F522}" type="pres">
      <dgm:prSet presAssocID="{FF07D81B-E8C5-4542-9380-4DB8ED888B94}" presName="Parent1" presStyleLbl="node1" presStyleIdx="4" presStyleCnt="8">
        <dgm:presLayoutVars>
          <dgm:chMax val="1"/>
          <dgm:chPref val="1"/>
          <dgm:bulletEnabled val="1"/>
        </dgm:presLayoutVars>
      </dgm:prSet>
      <dgm:spPr/>
      <dgm:t>
        <a:bodyPr/>
        <a:lstStyle/>
        <a:p>
          <a:endParaRPr lang="fr-FR"/>
        </a:p>
      </dgm:t>
    </dgm:pt>
    <dgm:pt modelId="{417F8816-38C4-2F4E-9C9D-8DDBDC76E568}" type="pres">
      <dgm:prSet presAssocID="{FF07D81B-E8C5-4542-9380-4DB8ED888B94}" presName="Childtext1" presStyleLbl="revTx" presStyleIdx="2" presStyleCnt="4">
        <dgm:presLayoutVars>
          <dgm:chMax val="0"/>
          <dgm:chPref val="0"/>
          <dgm:bulletEnabled val="1"/>
        </dgm:presLayoutVars>
      </dgm:prSet>
      <dgm:spPr/>
    </dgm:pt>
    <dgm:pt modelId="{86D855C4-AB56-4B4D-B405-F1F8F5CBCD55}" type="pres">
      <dgm:prSet presAssocID="{FF07D81B-E8C5-4542-9380-4DB8ED888B94}" presName="BalanceSpacing" presStyleCnt="0"/>
      <dgm:spPr/>
    </dgm:pt>
    <dgm:pt modelId="{E230732D-9849-8942-AF3A-B4C73DAF3A29}" type="pres">
      <dgm:prSet presAssocID="{FF07D81B-E8C5-4542-9380-4DB8ED888B94}" presName="BalanceSpacing1" presStyleCnt="0"/>
      <dgm:spPr/>
    </dgm:pt>
    <dgm:pt modelId="{9E58AD5B-1AC7-0442-8EE0-8B1D0700D166}" type="pres">
      <dgm:prSet presAssocID="{AD309A23-8881-8A48-882F-9D177C339B5D}" presName="Accent1Text" presStyleLbl="node1" presStyleIdx="5" presStyleCnt="8"/>
      <dgm:spPr/>
      <dgm:t>
        <a:bodyPr/>
        <a:lstStyle/>
        <a:p>
          <a:endParaRPr lang="fr-FR"/>
        </a:p>
      </dgm:t>
    </dgm:pt>
    <dgm:pt modelId="{080F8A45-6B87-9044-B0EF-9D40FB7E5688}" type="pres">
      <dgm:prSet presAssocID="{AD309A23-8881-8A48-882F-9D177C339B5D}" presName="spaceBetweenRectangles" presStyleCnt="0"/>
      <dgm:spPr/>
    </dgm:pt>
    <dgm:pt modelId="{F14C2580-1BF2-4A47-9995-47C4B8EA1F06}" type="pres">
      <dgm:prSet presAssocID="{740B6F0D-937D-C64B-A1EB-B7ED8223A6CE}" presName="composite" presStyleCnt="0"/>
      <dgm:spPr/>
    </dgm:pt>
    <dgm:pt modelId="{BB4AFCE2-6323-214E-8A1C-4E7DE1A1B8D4}" type="pres">
      <dgm:prSet presAssocID="{740B6F0D-937D-C64B-A1EB-B7ED8223A6CE}" presName="Parent1" presStyleLbl="node1" presStyleIdx="6" presStyleCnt="8">
        <dgm:presLayoutVars>
          <dgm:chMax val="1"/>
          <dgm:chPref val="1"/>
          <dgm:bulletEnabled val="1"/>
        </dgm:presLayoutVars>
      </dgm:prSet>
      <dgm:spPr/>
      <dgm:t>
        <a:bodyPr/>
        <a:lstStyle/>
        <a:p>
          <a:endParaRPr lang="fr-FR"/>
        </a:p>
      </dgm:t>
    </dgm:pt>
    <dgm:pt modelId="{64605509-E7B7-5848-83C6-72815D732A35}" type="pres">
      <dgm:prSet presAssocID="{740B6F0D-937D-C64B-A1EB-B7ED8223A6CE}" presName="Childtext1" presStyleLbl="revTx" presStyleIdx="3" presStyleCnt="4">
        <dgm:presLayoutVars>
          <dgm:chMax val="0"/>
          <dgm:chPref val="0"/>
          <dgm:bulletEnabled val="1"/>
        </dgm:presLayoutVars>
      </dgm:prSet>
      <dgm:spPr/>
      <dgm:t>
        <a:bodyPr/>
        <a:lstStyle/>
        <a:p>
          <a:endParaRPr lang="fr-FR"/>
        </a:p>
      </dgm:t>
    </dgm:pt>
    <dgm:pt modelId="{63A540EE-E5FA-274B-BD33-5894EC99E1AA}" type="pres">
      <dgm:prSet presAssocID="{740B6F0D-937D-C64B-A1EB-B7ED8223A6CE}" presName="BalanceSpacing" presStyleCnt="0"/>
      <dgm:spPr/>
    </dgm:pt>
    <dgm:pt modelId="{9600A672-2D37-7041-A4AF-F17C51E42218}" type="pres">
      <dgm:prSet presAssocID="{740B6F0D-937D-C64B-A1EB-B7ED8223A6CE}" presName="BalanceSpacing1" presStyleCnt="0"/>
      <dgm:spPr/>
    </dgm:pt>
    <dgm:pt modelId="{DA754C4C-3EE9-3D4A-B696-8EF02A7ED6DE}" type="pres">
      <dgm:prSet presAssocID="{C6B2909A-859F-1F4C-A7CF-2284C57C6108}" presName="Accent1Text" presStyleLbl="node1" presStyleIdx="7" presStyleCnt="8"/>
      <dgm:spPr/>
      <dgm:t>
        <a:bodyPr/>
        <a:lstStyle/>
        <a:p>
          <a:endParaRPr lang="fr-FR"/>
        </a:p>
      </dgm:t>
    </dgm:pt>
  </dgm:ptLst>
  <dgm:cxnLst>
    <dgm:cxn modelId="{7257209D-BDCD-9845-B798-F19AD3ED89C8}" srcId="{DF655868-845F-9F4F-A18A-1A3127647C74}" destId="{FF07D81B-E8C5-4542-9380-4DB8ED888B94}" srcOrd="2" destOrd="0" parTransId="{987EA37E-4ED7-BD4D-9C69-879A318AF4BF}" sibTransId="{AD309A23-8881-8A48-882F-9D177C339B5D}"/>
    <dgm:cxn modelId="{6D84598B-C438-184A-A47D-EF0EE7D5C8C5}" type="presOf" srcId="{C6B2909A-859F-1F4C-A7CF-2284C57C6108}" destId="{DA754C4C-3EE9-3D4A-B696-8EF02A7ED6DE}" srcOrd="0" destOrd="0" presId="urn:microsoft.com/office/officeart/2008/layout/AlternatingHexagons"/>
    <dgm:cxn modelId="{11586C61-A885-5E44-ACD1-86F543B6EEB5}" type="presOf" srcId="{FF07D81B-E8C5-4542-9380-4DB8ED888B94}" destId="{EA37B123-3163-B041-BF25-D39F61F2F522}" srcOrd="0" destOrd="0" presId="urn:microsoft.com/office/officeart/2008/layout/AlternatingHexagons"/>
    <dgm:cxn modelId="{8FCCD7D2-6CEB-3348-935D-22B61ED22040}" type="presOf" srcId="{3218F0C0-6478-D245-814A-F7D9C9BA385F}" destId="{68B5304A-8365-4B47-BF58-839BADBF8AE6}" srcOrd="0" destOrd="0" presId="urn:microsoft.com/office/officeart/2008/layout/AlternatingHexagons"/>
    <dgm:cxn modelId="{7D90726B-4DD4-784E-B5AB-6126E4BAB903}" type="presOf" srcId="{DF655868-845F-9F4F-A18A-1A3127647C74}" destId="{731015BA-20C1-1343-8B27-24CB303F43AE}" srcOrd="0" destOrd="0" presId="urn:microsoft.com/office/officeart/2008/layout/AlternatingHexagons"/>
    <dgm:cxn modelId="{8509B118-0669-004C-9C07-7ADCB5647457}" type="presOf" srcId="{AD309A23-8881-8A48-882F-9D177C339B5D}" destId="{9E58AD5B-1AC7-0442-8EE0-8B1D0700D166}" srcOrd="0" destOrd="0" presId="urn:microsoft.com/office/officeart/2008/layout/AlternatingHexagons"/>
    <dgm:cxn modelId="{8BF983B6-5B90-4C4A-8170-ADE7E5CB9703}" type="presOf" srcId="{5592E9A6-AEAE-2A4E-A81E-5B9D3568229B}" destId="{182A9D74-99BB-604F-B3F0-1F906FC87592}" srcOrd="0" destOrd="0" presId="urn:microsoft.com/office/officeart/2008/layout/AlternatingHexagons"/>
    <dgm:cxn modelId="{CB61886E-E87D-234E-A5C9-4C0570B6EC92}" srcId="{740B6F0D-937D-C64B-A1EB-B7ED8223A6CE}" destId="{B317E25D-ABD3-1540-91F0-59C8DAF9F960}" srcOrd="0" destOrd="0" parTransId="{70342355-AD53-9842-9F62-9BF04D4E0304}" sibTransId="{C3D61F31-3A60-3C4D-9D26-46E6BD948D08}"/>
    <dgm:cxn modelId="{507930BE-07D3-3041-AD8F-9A6966634D0A}" srcId="{DF655868-845F-9F4F-A18A-1A3127647C74}" destId="{FFE9B149-69C8-4D46-B667-6D284756595E}" srcOrd="0" destOrd="0" parTransId="{8D660E01-1DF1-1141-AA7A-9412BEA6D074}" sibTransId="{3218F0C0-6478-D245-814A-F7D9C9BA385F}"/>
    <dgm:cxn modelId="{2C6FDCF6-4FCA-FC40-A26A-190B481116C2}" type="presOf" srcId="{BBE62CFD-C608-5847-A98F-6E51F76011A4}" destId="{D03FE98F-2898-7F4D-A3E8-4126C72BE5A2}" srcOrd="0" destOrd="0" presId="urn:microsoft.com/office/officeart/2008/layout/AlternatingHexagons"/>
    <dgm:cxn modelId="{C7D109CD-6733-4143-80C4-A7FA04A80596}" type="presOf" srcId="{B317E25D-ABD3-1540-91F0-59C8DAF9F960}" destId="{64605509-E7B7-5848-83C6-72815D732A35}" srcOrd="0" destOrd="0" presId="urn:microsoft.com/office/officeart/2008/layout/AlternatingHexagons"/>
    <dgm:cxn modelId="{132B2F16-4E91-8B44-87C7-6CF3544A8854}" srcId="{DF655868-845F-9F4F-A18A-1A3127647C74}" destId="{740B6F0D-937D-C64B-A1EB-B7ED8223A6CE}" srcOrd="3" destOrd="0" parTransId="{B8FA67B4-68A1-9948-A02E-50CBBD09F6BE}" sibTransId="{C6B2909A-859F-1F4C-A7CF-2284C57C6108}"/>
    <dgm:cxn modelId="{FD590EE5-E952-5E4C-8326-B8B858767120}" srcId="{DF655868-845F-9F4F-A18A-1A3127647C74}" destId="{BBE62CFD-C608-5847-A98F-6E51F76011A4}" srcOrd="1" destOrd="0" parTransId="{F0E0F698-5B0B-7D4D-A60F-76828D18923E}" sibTransId="{5592E9A6-AEAE-2A4E-A81E-5B9D3568229B}"/>
    <dgm:cxn modelId="{09E0895A-8066-3844-A4E0-713CB77FF83D}" type="presOf" srcId="{FFE9B149-69C8-4D46-B667-6D284756595E}" destId="{FF016BB7-8E0F-AF46-9501-9BFE65C9AFDF}" srcOrd="0" destOrd="0" presId="urn:microsoft.com/office/officeart/2008/layout/AlternatingHexagons"/>
    <dgm:cxn modelId="{3DEA3A08-A225-934F-A6B5-2CC63F227012}" type="presOf" srcId="{740B6F0D-937D-C64B-A1EB-B7ED8223A6CE}" destId="{BB4AFCE2-6323-214E-8A1C-4E7DE1A1B8D4}" srcOrd="0" destOrd="0" presId="urn:microsoft.com/office/officeart/2008/layout/AlternatingHexagons"/>
    <dgm:cxn modelId="{EF4D30B2-CBF5-824B-BF39-341C8EAE1AC1}" type="presParOf" srcId="{731015BA-20C1-1343-8B27-24CB303F43AE}" destId="{887944CB-5C3A-764E-AE1D-2955476AE81B}" srcOrd="0" destOrd="0" presId="urn:microsoft.com/office/officeart/2008/layout/AlternatingHexagons"/>
    <dgm:cxn modelId="{9879E46D-3D0A-184E-9B3B-B70C3934DA0F}" type="presParOf" srcId="{887944CB-5C3A-764E-AE1D-2955476AE81B}" destId="{FF016BB7-8E0F-AF46-9501-9BFE65C9AFDF}" srcOrd="0" destOrd="0" presId="urn:microsoft.com/office/officeart/2008/layout/AlternatingHexagons"/>
    <dgm:cxn modelId="{98DC564C-71FD-AC4A-A614-F5D828402BAE}" type="presParOf" srcId="{887944CB-5C3A-764E-AE1D-2955476AE81B}" destId="{D2796E95-D5F6-804C-8E04-C18885DC0141}" srcOrd="1" destOrd="0" presId="urn:microsoft.com/office/officeart/2008/layout/AlternatingHexagons"/>
    <dgm:cxn modelId="{FD4E9BAA-2718-B649-93EB-AFA04FE316D9}" type="presParOf" srcId="{887944CB-5C3A-764E-AE1D-2955476AE81B}" destId="{48E60CFF-0667-EA48-BA59-FA976B6DA6CE}" srcOrd="2" destOrd="0" presId="urn:microsoft.com/office/officeart/2008/layout/AlternatingHexagons"/>
    <dgm:cxn modelId="{49E918FB-9CEB-514E-B283-5EB5DCC3B68A}" type="presParOf" srcId="{887944CB-5C3A-764E-AE1D-2955476AE81B}" destId="{58D22AFA-1D74-4445-8D64-4752DD1A167C}" srcOrd="3" destOrd="0" presId="urn:microsoft.com/office/officeart/2008/layout/AlternatingHexagons"/>
    <dgm:cxn modelId="{B64BBF2E-23FD-CC45-9926-C741E56CCF54}" type="presParOf" srcId="{887944CB-5C3A-764E-AE1D-2955476AE81B}" destId="{68B5304A-8365-4B47-BF58-839BADBF8AE6}" srcOrd="4" destOrd="0" presId="urn:microsoft.com/office/officeart/2008/layout/AlternatingHexagons"/>
    <dgm:cxn modelId="{54A8C63D-A05B-B940-B48B-A8286EE49EB0}" type="presParOf" srcId="{731015BA-20C1-1343-8B27-24CB303F43AE}" destId="{F1CE6B9E-6C50-3B4F-80B0-F7125A13399C}" srcOrd="1" destOrd="0" presId="urn:microsoft.com/office/officeart/2008/layout/AlternatingHexagons"/>
    <dgm:cxn modelId="{19A4B34C-2BAD-574B-80AC-2F2C2C773794}" type="presParOf" srcId="{731015BA-20C1-1343-8B27-24CB303F43AE}" destId="{F2C4623C-202A-A44E-A5D9-DDFF9A5A3E91}" srcOrd="2" destOrd="0" presId="urn:microsoft.com/office/officeart/2008/layout/AlternatingHexagons"/>
    <dgm:cxn modelId="{D6BBEB81-793E-3F4B-8052-888F9CE0A488}" type="presParOf" srcId="{F2C4623C-202A-A44E-A5D9-DDFF9A5A3E91}" destId="{D03FE98F-2898-7F4D-A3E8-4126C72BE5A2}" srcOrd="0" destOrd="0" presId="urn:microsoft.com/office/officeart/2008/layout/AlternatingHexagons"/>
    <dgm:cxn modelId="{5272093E-E47E-864A-A51B-612135B0D8DD}" type="presParOf" srcId="{F2C4623C-202A-A44E-A5D9-DDFF9A5A3E91}" destId="{02667BEB-1EA1-3D42-87D9-3012498552CA}" srcOrd="1" destOrd="0" presId="urn:microsoft.com/office/officeart/2008/layout/AlternatingHexagons"/>
    <dgm:cxn modelId="{74443D04-3627-404B-B18B-CEEB1799D98B}" type="presParOf" srcId="{F2C4623C-202A-A44E-A5D9-DDFF9A5A3E91}" destId="{9B3FB102-1336-894B-AE4E-16B3D8E82604}" srcOrd="2" destOrd="0" presId="urn:microsoft.com/office/officeart/2008/layout/AlternatingHexagons"/>
    <dgm:cxn modelId="{601C928F-3B37-E64C-A08A-8FA5DE5496A9}" type="presParOf" srcId="{F2C4623C-202A-A44E-A5D9-DDFF9A5A3E91}" destId="{140B48D4-31CF-A342-B0CD-D839563A69DF}" srcOrd="3" destOrd="0" presId="urn:microsoft.com/office/officeart/2008/layout/AlternatingHexagons"/>
    <dgm:cxn modelId="{2209A4B9-EFE8-C047-8C92-0D370154E010}" type="presParOf" srcId="{F2C4623C-202A-A44E-A5D9-DDFF9A5A3E91}" destId="{182A9D74-99BB-604F-B3F0-1F906FC87592}" srcOrd="4" destOrd="0" presId="urn:microsoft.com/office/officeart/2008/layout/AlternatingHexagons"/>
    <dgm:cxn modelId="{D99FB88D-31DE-3D4B-AFA6-7EDAA8DE82CC}" type="presParOf" srcId="{731015BA-20C1-1343-8B27-24CB303F43AE}" destId="{CAFEDAAC-5460-3741-8BB0-E43EA1B5C1EB}" srcOrd="3" destOrd="0" presId="urn:microsoft.com/office/officeart/2008/layout/AlternatingHexagons"/>
    <dgm:cxn modelId="{407571FF-2259-E141-99D9-C010C02A3588}" type="presParOf" srcId="{731015BA-20C1-1343-8B27-24CB303F43AE}" destId="{92B02C94-7B02-A446-BE8B-667C92DB8484}" srcOrd="4" destOrd="0" presId="urn:microsoft.com/office/officeart/2008/layout/AlternatingHexagons"/>
    <dgm:cxn modelId="{43BCE2FC-1995-DA42-8277-B91178F14C77}" type="presParOf" srcId="{92B02C94-7B02-A446-BE8B-667C92DB8484}" destId="{EA37B123-3163-B041-BF25-D39F61F2F522}" srcOrd="0" destOrd="0" presId="urn:microsoft.com/office/officeart/2008/layout/AlternatingHexagons"/>
    <dgm:cxn modelId="{42E97916-F3A1-EE42-9A42-F83C7465444D}" type="presParOf" srcId="{92B02C94-7B02-A446-BE8B-667C92DB8484}" destId="{417F8816-38C4-2F4E-9C9D-8DDBDC76E568}" srcOrd="1" destOrd="0" presId="urn:microsoft.com/office/officeart/2008/layout/AlternatingHexagons"/>
    <dgm:cxn modelId="{46B0C342-36DD-8E4D-8E4D-ED7F46D3E60E}" type="presParOf" srcId="{92B02C94-7B02-A446-BE8B-667C92DB8484}" destId="{86D855C4-AB56-4B4D-B405-F1F8F5CBCD55}" srcOrd="2" destOrd="0" presId="urn:microsoft.com/office/officeart/2008/layout/AlternatingHexagons"/>
    <dgm:cxn modelId="{1633F0BF-7293-034A-BB70-7F8EAD9CA15B}" type="presParOf" srcId="{92B02C94-7B02-A446-BE8B-667C92DB8484}" destId="{E230732D-9849-8942-AF3A-B4C73DAF3A29}" srcOrd="3" destOrd="0" presId="urn:microsoft.com/office/officeart/2008/layout/AlternatingHexagons"/>
    <dgm:cxn modelId="{C8F15F0C-59B8-954C-8512-06317DE4D84A}" type="presParOf" srcId="{92B02C94-7B02-A446-BE8B-667C92DB8484}" destId="{9E58AD5B-1AC7-0442-8EE0-8B1D0700D166}" srcOrd="4" destOrd="0" presId="urn:microsoft.com/office/officeart/2008/layout/AlternatingHexagons"/>
    <dgm:cxn modelId="{D14DB0CF-C9CB-0A47-97AF-BC41EBCD14FE}" type="presParOf" srcId="{731015BA-20C1-1343-8B27-24CB303F43AE}" destId="{080F8A45-6B87-9044-B0EF-9D40FB7E5688}" srcOrd="5" destOrd="0" presId="urn:microsoft.com/office/officeart/2008/layout/AlternatingHexagons"/>
    <dgm:cxn modelId="{4251D2D3-69BD-7545-B3E8-E654BCC935C4}" type="presParOf" srcId="{731015BA-20C1-1343-8B27-24CB303F43AE}" destId="{F14C2580-1BF2-4A47-9995-47C4B8EA1F06}" srcOrd="6" destOrd="0" presId="urn:microsoft.com/office/officeart/2008/layout/AlternatingHexagons"/>
    <dgm:cxn modelId="{E5E59867-AEF9-8B46-A5AE-FF4FD4E3A576}" type="presParOf" srcId="{F14C2580-1BF2-4A47-9995-47C4B8EA1F06}" destId="{BB4AFCE2-6323-214E-8A1C-4E7DE1A1B8D4}" srcOrd="0" destOrd="0" presId="urn:microsoft.com/office/officeart/2008/layout/AlternatingHexagons"/>
    <dgm:cxn modelId="{6EED3740-9192-DB4A-99FC-124D89D02148}" type="presParOf" srcId="{F14C2580-1BF2-4A47-9995-47C4B8EA1F06}" destId="{64605509-E7B7-5848-83C6-72815D732A35}" srcOrd="1" destOrd="0" presId="urn:microsoft.com/office/officeart/2008/layout/AlternatingHexagons"/>
    <dgm:cxn modelId="{E6154769-5D76-C545-996B-715E9E89AD61}" type="presParOf" srcId="{F14C2580-1BF2-4A47-9995-47C4B8EA1F06}" destId="{63A540EE-E5FA-274B-BD33-5894EC99E1AA}" srcOrd="2" destOrd="0" presId="urn:microsoft.com/office/officeart/2008/layout/AlternatingHexagons"/>
    <dgm:cxn modelId="{8D32C0DA-A42B-8349-8013-F37027D93C95}" type="presParOf" srcId="{F14C2580-1BF2-4A47-9995-47C4B8EA1F06}" destId="{9600A672-2D37-7041-A4AF-F17C51E42218}" srcOrd="3" destOrd="0" presId="urn:microsoft.com/office/officeart/2008/layout/AlternatingHexagons"/>
    <dgm:cxn modelId="{24669E8D-FBA4-794A-B786-AB00546572DA}" type="presParOf" srcId="{F14C2580-1BF2-4A47-9995-47C4B8EA1F06}" destId="{DA754C4C-3EE9-3D4A-B696-8EF02A7ED6DE}"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6DAE4F6-5D8A-B341-8958-0ED1155FFDAA}" type="doc">
      <dgm:prSet loTypeId="urn:microsoft.com/office/officeart/2008/layout/AlternatingHexagons" loCatId="" qsTypeId="urn:microsoft.com/office/officeart/2005/8/quickstyle/simple4" qsCatId="simple" csTypeId="urn:microsoft.com/office/officeart/2005/8/colors/colorful2" csCatId="colorful" phldr="1"/>
      <dgm:spPr/>
      <dgm:t>
        <a:bodyPr/>
        <a:lstStyle/>
        <a:p>
          <a:endParaRPr lang="fr-FR"/>
        </a:p>
      </dgm:t>
    </dgm:pt>
    <dgm:pt modelId="{65B33B67-6498-004D-B3D3-05D18B13C8BE}">
      <dgm:prSet phldrT="[Texte]"/>
      <dgm:spPr/>
      <dgm:t>
        <a:bodyPr/>
        <a:lstStyle/>
        <a:p>
          <a:r>
            <a:rPr lang="fr-FR" dirty="0" smtClean="0">
              <a:hlinkClick xmlns:r="http://schemas.openxmlformats.org/officeDocument/2006/relationships" r:id="rId1"/>
            </a:rPr>
            <a:t>Le Kit inclusion numérique</a:t>
          </a:r>
          <a:endParaRPr lang="fr-FR" dirty="0"/>
        </a:p>
      </dgm:t>
    </dgm:pt>
    <dgm:pt modelId="{FFC11024-1E9B-4C4F-BAB7-44C68E38DB68}" type="parTrans" cxnId="{C006859B-1742-A74A-9AA6-C8B729382A57}">
      <dgm:prSet/>
      <dgm:spPr/>
      <dgm:t>
        <a:bodyPr/>
        <a:lstStyle/>
        <a:p>
          <a:endParaRPr lang="fr-FR"/>
        </a:p>
      </dgm:t>
    </dgm:pt>
    <dgm:pt modelId="{98E994F4-1DBF-004C-BC42-0AB58EF28F23}" type="sibTrans" cxnId="{C006859B-1742-A74A-9AA6-C8B729382A57}">
      <dgm:prSet custT="1"/>
      <dgm:spPr/>
      <dgm:t>
        <a:bodyPr/>
        <a:lstStyle/>
        <a:p>
          <a:r>
            <a:rPr lang="fr-FR" sz="2000" dirty="0" err="1" smtClean="0"/>
            <a:t>Cnfpt</a:t>
          </a:r>
          <a:endParaRPr lang="fr-FR" sz="2000" dirty="0"/>
        </a:p>
      </dgm:t>
    </dgm:pt>
    <dgm:pt modelId="{52B49EE4-041F-3645-9D60-0EE676C3165C}" type="pres">
      <dgm:prSet presAssocID="{46DAE4F6-5D8A-B341-8958-0ED1155FFDAA}" presName="Name0" presStyleCnt="0">
        <dgm:presLayoutVars>
          <dgm:chMax/>
          <dgm:chPref/>
          <dgm:dir/>
          <dgm:animLvl val="lvl"/>
        </dgm:presLayoutVars>
      </dgm:prSet>
      <dgm:spPr/>
      <dgm:t>
        <a:bodyPr/>
        <a:lstStyle/>
        <a:p>
          <a:endParaRPr lang="fr-FR"/>
        </a:p>
      </dgm:t>
    </dgm:pt>
    <dgm:pt modelId="{C5E496BC-11B4-A24D-82A6-4B55CF3C023F}" type="pres">
      <dgm:prSet presAssocID="{65B33B67-6498-004D-B3D3-05D18B13C8BE}" presName="composite" presStyleCnt="0"/>
      <dgm:spPr/>
    </dgm:pt>
    <dgm:pt modelId="{6774DCAB-1D7D-B54F-8A9F-F374527C710A}" type="pres">
      <dgm:prSet presAssocID="{65B33B67-6498-004D-B3D3-05D18B13C8BE}" presName="Parent1" presStyleLbl="node1" presStyleIdx="0" presStyleCnt="2">
        <dgm:presLayoutVars>
          <dgm:chMax val="1"/>
          <dgm:chPref val="1"/>
          <dgm:bulletEnabled val="1"/>
        </dgm:presLayoutVars>
      </dgm:prSet>
      <dgm:spPr/>
      <dgm:t>
        <a:bodyPr/>
        <a:lstStyle/>
        <a:p>
          <a:endParaRPr lang="fr-FR"/>
        </a:p>
      </dgm:t>
    </dgm:pt>
    <dgm:pt modelId="{3AD571BE-9FC0-A24F-8582-757F72A1AED2}" type="pres">
      <dgm:prSet presAssocID="{65B33B67-6498-004D-B3D3-05D18B13C8BE}" presName="Childtext1" presStyleLbl="revTx" presStyleIdx="0" presStyleCnt="1">
        <dgm:presLayoutVars>
          <dgm:chMax val="0"/>
          <dgm:chPref val="0"/>
          <dgm:bulletEnabled val="1"/>
        </dgm:presLayoutVars>
      </dgm:prSet>
      <dgm:spPr/>
      <dgm:t>
        <a:bodyPr/>
        <a:lstStyle/>
        <a:p>
          <a:endParaRPr lang="fr-FR"/>
        </a:p>
      </dgm:t>
    </dgm:pt>
    <dgm:pt modelId="{FF8F2861-4BAF-3244-9D2F-A83A77F494A6}" type="pres">
      <dgm:prSet presAssocID="{65B33B67-6498-004D-B3D3-05D18B13C8BE}" presName="BalanceSpacing" presStyleCnt="0"/>
      <dgm:spPr/>
    </dgm:pt>
    <dgm:pt modelId="{931A876A-9F53-0B41-9896-46C7465658D7}" type="pres">
      <dgm:prSet presAssocID="{65B33B67-6498-004D-B3D3-05D18B13C8BE}" presName="BalanceSpacing1" presStyleCnt="0"/>
      <dgm:spPr/>
    </dgm:pt>
    <dgm:pt modelId="{44A6A639-05AE-1A4A-8D2F-6B6AFBFF2F00}" type="pres">
      <dgm:prSet presAssocID="{98E994F4-1DBF-004C-BC42-0AB58EF28F23}" presName="Accent1Text" presStyleLbl="node1" presStyleIdx="1" presStyleCnt="2"/>
      <dgm:spPr/>
      <dgm:t>
        <a:bodyPr/>
        <a:lstStyle/>
        <a:p>
          <a:endParaRPr lang="fr-FR"/>
        </a:p>
      </dgm:t>
    </dgm:pt>
  </dgm:ptLst>
  <dgm:cxnLst>
    <dgm:cxn modelId="{C006859B-1742-A74A-9AA6-C8B729382A57}" srcId="{46DAE4F6-5D8A-B341-8958-0ED1155FFDAA}" destId="{65B33B67-6498-004D-B3D3-05D18B13C8BE}" srcOrd="0" destOrd="0" parTransId="{FFC11024-1E9B-4C4F-BAB7-44C68E38DB68}" sibTransId="{98E994F4-1DBF-004C-BC42-0AB58EF28F23}"/>
    <dgm:cxn modelId="{2DDAECA0-BBF4-9148-914B-053F0F109259}" type="presOf" srcId="{98E994F4-1DBF-004C-BC42-0AB58EF28F23}" destId="{44A6A639-05AE-1A4A-8D2F-6B6AFBFF2F00}" srcOrd="0" destOrd="0" presId="urn:microsoft.com/office/officeart/2008/layout/AlternatingHexagons"/>
    <dgm:cxn modelId="{27FA9FD1-62C9-5B47-AB1B-2DF81CF38E6D}" type="presOf" srcId="{65B33B67-6498-004D-B3D3-05D18B13C8BE}" destId="{6774DCAB-1D7D-B54F-8A9F-F374527C710A}" srcOrd="0" destOrd="0" presId="urn:microsoft.com/office/officeart/2008/layout/AlternatingHexagons"/>
    <dgm:cxn modelId="{95D61D29-D0BA-7E4F-AA13-8D6044636A57}" type="presOf" srcId="{46DAE4F6-5D8A-B341-8958-0ED1155FFDAA}" destId="{52B49EE4-041F-3645-9D60-0EE676C3165C}" srcOrd="0" destOrd="0" presId="urn:microsoft.com/office/officeart/2008/layout/AlternatingHexagons"/>
    <dgm:cxn modelId="{6ACDAED0-8327-6745-9817-E0C14EAC19AF}" type="presParOf" srcId="{52B49EE4-041F-3645-9D60-0EE676C3165C}" destId="{C5E496BC-11B4-A24D-82A6-4B55CF3C023F}" srcOrd="0" destOrd="0" presId="urn:microsoft.com/office/officeart/2008/layout/AlternatingHexagons"/>
    <dgm:cxn modelId="{4A28ABB6-DE23-A545-9D42-499832D0F1B4}" type="presParOf" srcId="{C5E496BC-11B4-A24D-82A6-4B55CF3C023F}" destId="{6774DCAB-1D7D-B54F-8A9F-F374527C710A}" srcOrd="0" destOrd="0" presId="urn:microsoft.com/office/officeart/2008/layout/AlternatingHexagons"/>
    <dgm:cxn modelId="{FC89A599-2731-9940-B7A9-1E8F6D135E37}" type="presParOf" srcId="{C5E496BC-11B4-A24D-82A6-4B55CF3C023F}" destId="{3AD571BE-9FC0-A24F-8582-757F72A1AED2}" srcOrd="1" destOrd="0" presId="urn:microsoft.com/office/officeart/2008/layout/AlternatingHexagons"/>
    <dgm:cxn modelId="{48138DFE-00F3-604E-BE7F-884DF6CD797D}" type="presParOf" srcId="{C5E496BC-11B4-A24D-82A6-4B55CF3C023F}" destId="{FF8F2861-4BAF-3244-9D2F-A83A77F494A6}" srcOrd="2" destOrd="0" presId="urn:microsoft.com/office/officeart/2008/layout/AlternatingHexagons"/>
    <dgm:cxn modelId="{8AD03076-111D-8A48-BB77-D9B80C171CDA}" type="presParOf" srcId="{C5E496BC-11B4-A24D-82A6-4B55CF3C023F}" destId="{931A876A-9F53-0B41-9896-46C7465658D7}" srcOrd="3" destOrd="0" presId="urn:microsoft.com/office/officeart/2008/layout/AlternatingHexagons"/>
    <dgm:cxn modelId="{032487C1-3A89-6945-9953-3A0D8DCFF49D}" type="presParOf" srcId="{C5E496BC-11B4-A24D-82A6-4B55CF3C023F}" destId="{44A6A639-05AE-1A4A-8D2F-6B6AFBFF2F00}" srcOrd="4" destOrd="0" presId="urn:microsoft.com/office/officeart/2008/layout/AlternatingHexagons"/>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66392C2-21EA-9040-BC58-5762DA51B80C}" type="doc">
      <dgm:prSet loTypeId="urn:microsoft.com/office/officeart/2005/8/layout/cycle4" loCatId="" qsTypeId="urn:microsoft.com/office/officeart/2005/8/quickstyle/simple4" qsCatId="simple" csTypeId="urn:microsoft.com/office/officeart/2005/8/colors/colorful1" csCatId="colorful" phldr="1"/>
      <dgm:spPr/>
      <dgm:t>
        <a:bodyPr/>
        <a:lstStyle/>
        <a:p>
          <a:endParaRPr lang="fr-FR"/>
        </a:p>
      </dgm:t>
    </dgm:pt>
    <dgm:pt modelId="{A43924F9-97B6-4E48-93EB-B3696C5DB8D2}">
      <dgm:prSet phldrT="[Texte]" custT="1"/>
      <dgm:spPr/>
      <dgm:t>
        <a:bodyPr/>
        <a:lstStyle/>
        <a:p>
          <a:r>
            <a:rPr lang="fr-FR" sz="1300" dirty="0" smtClean="0"/>
            <a:t>Rendre le numérique accessible</a:t>
          </a:r>
          <a:endParaRPr lang="fr-FR" sz="1300" dirty="0"/>
        </a:p>
      </dgm:t>
    </dgm:pt>
    <dgm:pt modelId="{7E92BAAB-8BCA-EE4C-A73C-D48DBCF928D1}" type="parTrans" cxnId="{155D997C-05D3-364D-A5BF-4699584053A1}">
      <dgm:prSet/>
      <dgm:spPr/>
      <dgm:t>
        <a:bodyPr/>
        <a:lstStyle/>
        <a:p>
          <a:endParaRPr lang="fr-FR"/>
        </a:p>
      </dgm:t>
    </dgm:pt>
    <dgm:pt modelId="{57F3178E-D0E4-8E4F-B3A4-A03B748F98AE}" type="sibTrans" cxnId="{155D997C-05D3-364D-A5BF-4699584053A1}">
      <dgm:prSet/>
      <dgm:spPr/>
      <dgm:t>
        <a:bodyPr/>
        <a:lstStyle/>
        <a:p>
          <a:endParaRPr lang="fr-FR"/>
        </a:p>
      </dgm:t>
    </dgm:pt>
    <dgm:pt modelId="{7CBF3B6C-88AA-8541-8A8F-93C4093A846E}">
      <dgm:prSet phldrT="[Texte]"/>
      <dgm:spPr/>
      <dgm:t>
        <a:bodyPr/>
        <a:lstStyle/>
        <a:p>
          <a:r>
            <a:rPr lang="fr-FR" dirty="0" smtClean="0"/>
            <a:t>Des équipements</a:t>
          </a:r>
          <a:endParaRPr lang="fr-FR" dirty="0"/>
        </a:p>
      </dgm:t>
    </dgm:pt>
    <dgm:pt modelId="{03AA0BBE-E926-474B-B40C-6279B9ABB5F0}" type="parTrans" cxnId="{B8E47CBB-97D6-0644-B2E6-58A6C9E7C314}">
      <dgm:prSet/>
      <dgm:spPr/>
      <dgm:t>
        <a:bodyPr/>
        <a:lstStyle/>
        <a:p>
          <a:endParaRPr lang="fr-FR"/>
        </a:p>
      </dgm:t>
    </dgm:pt>
    <dgm:pt modelId="{0A31633E-49E8-5743-8002-7FC93B02AEF7}" type="sibTrans" cxnId="{B8E47CBB-97D6-0644-B2E6-58A6C9E7C314}">
      <dgm:prSet/>
      <dgm:spPr/>
      <dgm:t>
        <a:bodyPr/>
        <a:lstStyle/>
        <a:p>
          <a:endParaRPr lang="fr-FR"/>
        </a:p>
      </dgm:t>
    </dgm:pt>
    <dgm:pt modelId="{DF706F9E-CA8E-944B-BF9A-3EF18F4D7F74}">
      <dgm:prSet phldrT="[Texte]" custT="1"/>
      <dgm:spPr/>
      <dgm:t>
        <a:bodyPr/>
        <a:lstStyle/>
        <a:p>
          <a:r>
            <a:rPr lang="fr-FR" sz="1300" dirty="0" smtClean="0"/>
            <a:t>Médiation culturelle et informationnelle</a:t>
          </a:r>
          <a:endParaRPr lang="fr-FR" sz="1300" dirty="0"/>
        </a:p>
      </dgm:t>
    </dgm:pt>
    <dgm:pt modelId="{80733ED3-5ED1-C846-984F-826C67437B31}" type="parTrans" cxnId="{6C12C6C3-81FF-1248-840E-A14E174D4D9F}">
      <dgm:prSet/>
      <dgm:spPr/>
      <dgm:t>
        <a:bodyPr/>
        <a:lstStyle/>
        <a:p>
          <a:endParaRPr lang="fr-FR"/>
        </a:p>
      </dgm:t>
    </dgm:pt>
    <dgm:pt modelId="{14909048-E325-D643-B29B-C64F7B04E9C6}" type="sibTrans" cxnId="{6C12C6C3-81FF-1248-840E-A14E174D4D9F}">
      <dgm:prSet/>
      <dgm:spPr/>
      <dgm:t>
        <a:bodyPr/>
        <a:lstStyle/>
        <a:p>
          <a:endParaRPr lang="fr-FR"/>
        </a:p>
      </dgm:t>
    </dgm:pt>
    <dgm:pt modelId="{E3CCD287-202E-F04A-BCEA-2BC67065C96C}">
      <dgm:prSet phldrT="[Texte]" custT="1"/>
      <dgm:spPr/>
      <dgm:t>
        <a:bodyPr/>
        <a:lstStyle/>
        <a:p>
          <a:r>
            <a:rPr lang="fr-FR" sz="1100" dirty="0" smtClean="0"/>
            <a:t>Comprendre l’environnement numérique</a:t>
          </a:r>
          <a:endParaRPr lang="fr-FR" sz="1100" dirty="0"/>
        </a:p>
      </dgm:t>
    </dgm:pt>
    <dgm:pt modelId="{DF412D1C-DAF4-1E4C-8A97-56EC19B89910}" type="parTrans" cxnId="{D9293867-D9E9-244D-9F32-D780BDC567D6}">
      <dgm:prSet/>
      <dgm:spPr/>
      <dgm:t>
        <a:bodyPr/>
        <a:lstStyle/>
        <a:p>
          <a:endParaRPr lang="fr-FR"/>
        </a:p>
      </dgm:t>
    </dgm:pt>
    <dgm:pt modelId="{85488A88-FE11-DB45-8F66-E48AF491B89C}" type="sibTrans" cxnId="{D9293867-D9E9-244D-9F32-D780BDC567D6}">
      <dgm:prSet/>
      <dgm:spPr/>
      <dgm:t>
        <a:bodyPr/>
        <a:lstStyle/>
        <a:p>
          <a:endParaRPr lang="fr-FR"/>
        </a:p>
      </dgm:t>
    </dgm:pt>
    <dgm:pt modelId="{83BF1918-5623-BA46-ACCA-24AD20DDEAD9}">
      <dgm:prSet phldrT="[Texte]"/>
      <dgm:spPr/>
      <dgm:t>
        <a:bodyPr/>
        <a:lstStyle/>
        <a:p>
          <a:r>
            <a:rPr lang="fr-FR" dirty="0" smtClean="0"/>
            <a:t>Coopération</a:t>
          </a:r>
          <a:endParaRPr lang="fr-FR" dirty="0"/>
        </a:p>
      </dgm:t>
    </dgm:pt>
    <dgm:pt modelId="{2948906C-09A6-B349-9A8C-F4B2AE33067E}" type="parTrans" cxnId="{7EBD8D0B-57CC-2B4F-86ED-202249AE3F03}">
      <dgm:prSet/>
      <dgm:spPr/>
      <dgm:t>
        <a:bodyPr/>
        <a:lstStyle/>
        <a:p>
          <a:endParaRPr lang="fr-FR"/>
        </a:p>
      </dgm:t>
    </dgm:pt>
    <dgm:pt modelId="{876F886A-2CB4-5D46-A533-00131073AA2E}" type="sibTrans" cxnId="{7EBD8D0B-57CC-2B4F-86ED-202249AE3F03}">
      <dgm:prSet/>
      <dgm:spPr/>
      <dgm:t>
        <a:bodyPr/>
        <a:lstStyle/>
        <a:p>
          <a:endParaRPr lang="fr-FR"/>
        </a:p>
      </dgm:t>
    </dgm:pt>
    <dgm:pt modelId="{07DFBCA9-1F50-EA46-8765-146B34AA918F}">
      <dgm:prSet phldrT="[Texte]"/>
      <dgm:spPr/>
      <dgm:t>
        <a:bodyPr/>
        <a:lstStyle/>
        <a:p>
          <a:r>
            <a:rPr lang="fr-FR" dirty="0" smtClean="0"/>
            <a:t>Co-construction de projets</a:t>
          </a:r>
          <a:endParaRPr lang="fr-FR" dirty="0"/>
        </a:p>
      </dgm:t>
    </dgm:pt>
    <dgm:pt modelId="{0AB4AD92-FEB4-824A-B034-E00115A208EE}" type="parTrans" cxnId="{72CA8DD8-7A0C-E04A-8816-04DCF26C4B63}">
      <dgm:prSet/>
      <dgm:spPr/>
      <dgm:t>
        <a:bodyPr/>
        <a:lstStyle/>
        <a:p>
          <a:endParaRPr lang="fr-FR"/>
        </a:p>
      </dgm:t>
    </dgm:pt>
    <dgm:pt modelId="{BB986790-5DAF-7142-9D19-03D227F16BC6}" type="sibTrans" cxnId="{72CA8DD8-7A0C-E04A-8816-04DCF26C4B63}">
      <dgm:prSet/>
      <dgm:spPr/>
      <dgm:t>
        <a:bodyPr/>
        <a:lstStyle/>
        <a:p>
          <a:endParaRPr lang="fr-FR"/>
        </a:p>
      </dgm:t>
    </dgm:pt>
    <dgm:pt modelId="{AE9694D4-0B17-1247-8A2F-CC52BFDD9FBA}">
      <dgm:prSet phldrT="[Texte]"/>
      <dgm:spPr/>
      <dgm:t>
        <a:bodyPr/>
        <a:lstStyle/>
        <a:p>
          <a:r>
            <a:rPr lang="fr-FR" dirty="0" smtClean="0"/>
            <a:t>Formation des personnels</a:t>
          </a:r>
          <a:endParaRPr lang="fr-FR" dirty="0"/>
        </a:p>
      </dgm:t>
    </dgm:pt>
    <dgm:pt modelId="{A62B8FFA-A73E-AB43-A630-0D5CDEEFB98F}" type="parTrans" cxnId="{8D8EA151-2489-C647-AFB1-9DA3CCE2F509}">
      <dgm:prSet/>
      <dgm:spPr/>
      <dgm:t>
        <a:bodyPr/>
        <a:lstStyle/>
        <a:p>
          <a:endParaRPr lang="fr-FR"/>
        </a:p>
      </dgm:t>
    </dgm:pt>
    <dgm:pt modelId="{F2ACF8A5-099F-F94C-8BF7-6B023DFB9642}" type="sibTrans" cxnId="{8D8EA151-2489-C647-AFB1-9DA3CCE2F509}">
      <dgm:prSet/>
      <dgm:spPr/>
      <dgm:t>
        <a:bodyPr/>
        <a:lstStyle/>
        <a:p>
          <a:endParaRPr lang="fr-FR"/>
        </a:p>
      </dgm:t>
    </dgm:pt>
    <dgm:pt modelId="{9D1CB533-9B76-9B43-A19B-9A9077C6359C}">
      <dgm:prSet phldrT="[Texte]" custT="1"/>
      <dgm:spPr/>
      <dgm:t>
        <a:bodyPr/>
        <a:lstStyle/>
        <a:p>
          <a:r>
            <a:rPr lang="fr-FR" sz="1300" dirty="0" smtClean="0"/>
            <a:t>Comprendre les enjeux et les évolutions numériques</a:t>
          </a:r>
          <a:endParaRPr lang="fr-FR" sz="1300" dirty="0"/>
        </a:p>
      </dgm:t>
    </dgm:pt>
    <dgm:pt modelId="{F3470EDE-82D7-E44E-AE35-D17361767B91}" type="parTrans" cxnId="{BB5C28F3-0C2F-6C4E-88DA-B0783634C2BB}">
      <dgm:prSet/>
      <dgm:spPr/>
      <dgm:t>
        <a:bodyPr/>
        <a:lstStyle/>
        <a:p>
          <a:endParaRPr lang="fr-FR"/>
        </a:p>
      </dgm:t>
    </dgm:pt>
    <dgm:pt modelId="{E82B8E72-39BE-B54B-8815-687E425BB170}" type="sibTrans" cxnId="{BB5C28F3-0C2F-6C4E-88DA-B0783634C2BB}">
      <dgm:prSet/>
      <dgm:spPr/>
      <dgm:t>
        <a:bodyPr/>
        <a:lstStyle/>
        <a:p>
          <a:endParaRPr lang="fr-FR"/>
        </a:p>
      </dgm:t>
    </dgm:pt>
    <dgm:pt modelId="{B8121685-888A-6842-B7D1-623E7582DEA9}">
      <dgm:prSet phldrT="[Texte]"/>
      <dgm:spPr/>
      <dgm:t>
        <a:bodyPr/>
        <a:lstStyle/>
        <a:p>
          <a:r>
            <a:rPr lang="fr-FR" dirty="0" smtClean="0"/>
            <a:t>Des ateliers</a:t>
          </a:r>
          <a:endParaRPr lang="fr-FR" dirty="0"/>
        </a:p>
      </dgm:t>
    </dgm:pt>
    <dgm:pt modelId="{A3D910F2-D7DE-AF4F-AE0E-C03BFD3D3848}" type="parTrans" cxnId="{E033BF93-5D04-524F-879B-7DB09D4213D9}">
      <dgm:prSet/>
      <dgm:spPr/>
      <dgm:t>
        <a:bodyPr/>
        <a:lstStyle/>
        <a:p>
          <a:endParaRPr lang="fr-FR"/>
        </a:p>
      </dgm:t>
    </dgm:pt>
    <dgm:pt modelId="{1DA61B74-4DC8-2E46-843A-4C02C60A4623}" type="sibTrans" cxnId="{E033BF93-5D04-524F-879B-7DB09D4213D9}">
      <dgm:prSet/>
      <dgm:spPr/>
      <dgm:t>
        <a:bodyPr/>
        <a:lstStyle/>
        <a:p>
          <a:endParaRPr lang="fr-FR"/>
        </a:p>
      </dgm:t>
    </dgm:pt>
    <dgm:pt modelId="{C9625BCF-255B-CA46-AA6C-7064903C8E49}">
      <dgm:prSet phldrT="[Texte]"/>
      <dgm:spPr/>
      <dgm:t>
        <a:bodyPr/>
        <a:lstStyle/>
        <a:p>
          <a:r>
            <a:rPr lang="fr-FR" dirty="0" smtClean="0"/>
            <a:t>Des services accessibles</a:t>
          </a:r>
          <a:endParaRPr lang="fr-FR" dirty="0"/>
        </a:p>
      </dgm:t>
    </dgm:pt>
    <dgm:pt modelId="{D40F42ED-A5B0-C646-9E9E-6BF2623FE9D7}" type="parTrans" cxnId="{F6DF4975-C69D-EC4A-BB97-C2D32B206657}">
      <dgm:prSet/>
      <dgm:spPr/>
      <dgm:t>
        <a:bodyPr/>
        <a:lstStyle/>
        <a:p>
          <a:endParaRPr lang="fr-FR"/>
        </a:p>
      </dgm:t>
    </dgm:pt>
    <dgm:pt modelId="{26D427AF-03F7-DB4D-B72B-43BECE67BD0A}" type="sibTrans" cxnId="{F6DF4975-C69D-EC4A-BB97-C2D32B206657}">
      <dgm:prSet/>
      <dgm:spPr/>
      <dgm:t>
        <a:bodyPr/>
        <a:lstStyle/>
        <a:p>
          <a:endParaRPr lang="fr-FR"/>
        </a:p>
      </dgm:t>
    </dgm:pt>
    <dgm:pt modelId="{79A15CA9-0CB9-1B42-B5DA-C419AF16F900}">
      <dgm:prSet phldrT="[Texte]" custT="1"/>
      <dgm:spPr/>
      <dgm:t>
        <a:bodyPr/>
        <a:lstStyle/>
        <a:p>
          <a:r>
            <a:rPr lang="fr-FR" sz="1100" dirty="0" smtClean="0"/>
            <a:t>Développer l’esprit critique et la capacité à s’emparer d’une information fiable</a:t>
          </a:r>
          <a:endParaRPr lang="fr-FR" sz="1100" dirty="0"/>
        </a:p>
      </dgm:t>
    </dgm:pt>
    <dgm:pt modelId="{7709C926-C8D6-904A-B958-1FC946A8F8DF}" type="parTrans" cxnId="{E70B9A2E-4C3B-484A-B7F3-B83ECAAEC3BC}">
      <dgm:prSet/>
      <dgm:spPr/>
      <dgm:t>
        <a:bodyPr/>
        <a:lstStyle/>
        <a:p>
          <a:endParaRPr lang="fr-FR"/>
        </a:p>
      </dgm:t>
    </dgm:pt>
    <dgm:pt modelId="{9DB8F96E-D83E-3249-9EB1-F087EED6AC58}" type="sibTrans" cxnId="{E70B9A2E-4C3B-484A-B7F3-B83ECAAEC3BC}">
      <dgm:prSet/>
      <dgm:spPr/>
      <dgm:t>
        <a:bodyPr/>
        <a:lstStyle/>
        <a:p>
          <a:endParaRPr lang="fr-FR"/>
        </a:p>
      </dgm:t>
    </dgm:pt>
    <dgm:pt modelId="{319B79D8-9BD4-9442-A5DF-EFEEAD9C4FFE}">
      <dgm:prSet phldrT="[Texte]" custT="1"/>
      <dgm:spPr/>
      <dgm:t>
        <a:bodyPr/>
        <a:lstStyle/>
        <a:p>
          <a:r>
            <a:rPr lang="fr-FR" sz="1100" dirty="0" smtClean="0"/>
            <a:t>Développer les usages créatifs et citoyens du numérique</a:t>
          </a:r>
          <a:endParaRPr lang="fr-FR" sz="1100" dirty="0"/>
        </a:p>
      </dgm:t>
    </dgm:pt>
    <dgm:pt modelId="{5092FCAC-F6E5-DC46-9654-88123ADA01E4}" type="parTrans" cxnId="{1F30CD27-0521-444A-83A9-2D9207F31E49}">
      <dgm:prSet/>
      <dgm:spPr/>
      <dgm:t>
        <a:bodyPr/>
        <a:lstStyle/>
        <a:p>
          <a:endParaRPr lang="fr-FR"/>
        </a:p>
      </dgm:t>
    </dgm:pt>
    <dgm:pt modelId="{7C570C37-DA01-7A43-AF76-5F980EDA41E9}" type="sibTrans" cxnId="{1F30CD27-0521-444A-83A9-2D9207F31E49}">
      <dgm:prSet/>
      <dgm:spPr/>
      <dgm:t>
        <a:bodyPr/>
        <a:lstStyle/>
        <a:p>
          <a:endParaRPr lang="fr-FR"/>
        </a:p>
      </dgm:t>
    </dgm:pt>
    <dgm:pt modelId="{C0204D36-06F1-C544-8F11-D086EFB9CF39}">
      <dgm:prSet phldrT="[Texte]" custT="1"/>
      <dgm:spPr/>
      <dgm:t>
        <a:bodyPr/>
        <a:lstStyle/>
        <a:p>
          <a:r>
            <a:rPr lang="fr-FR" sz="1100" dirty="0" smtClean="0"/>
            <a:t>Découvrir les ressources culturelles en ligne</a:t>
          </a:r>
          <a:endParaRPr lang="fr-FR" sz="1100" dirty="0"/>
        </a:p>
      </dgm:t>
    </dgm:pt>
    <dgm:pt modelId="{BFFF8980-7BAD-A741-81DE-59D3FAE9C17A}" type="parTrans" cxnId="{145F8C2E-49C9-B34E-9379-7FAF492105E0}">
      <dgm:prSet/>
      <dgm:spPr/>
      <dgm:t>
        <a:bodyPr/>
        <a:lstStyle/>
        <a:p>
          <a:endParaRPr lang="fr-FR"/>
        </a:p>
      </dgm:t>
    </dgm:pt>
    <dgm:pt modelId="{54D0E107-91E1-E84D-9BF8-9BB190B02F1F}" type="sibTrans" cxnId="{145F8C2E-49C9-B34E-9379-7FAF492105E0}">
      <dgm:prSet/>
      <dgm:spPr/>
      <dgm:t>
        <a:bodyPr/>
        <a:lstStyle/>
        <a:p>
          <a:endParaRPr lang="fr-FR"/>
        </a:p>
      </dgm:t>
    </dgm:pt>
    <dgm:pt modelId="{0E13090F-A45E-F64F-993F-7399919ABCAA}">
      <dgm:prSet phldrT="[Texte]"/>
      <dgm:spPr/>
      <dgm:t>
        <a:bodyPr/>
        <a:lstStyle/>
        <a:p>
          <a:r>
            <a:rPr lang="fr-FR" dirty="0" smtClean="0"/>
            <a:t>Développement de réseaux d’acteurs</a:t>
          </a:r>
          <a:endParaRPr lang="fr-FR" dirty="0"/>
        </a:p>
      </dgm:t>
    </dgm:pt>
    <dgm:pt modelId="{6B99CB76-2E97-ED46-A24F-9B87919504B7}" type="parTrans" cxnId="{8A4D18EE-1253-6648-B6DE-DC7F61D902C8}">
      <dgm:prSet/>
      <dgm:spPr/>
      <dgm:t>
        <a:bodyPr/>
        <a:lstStyle/>
        <a:p>
          <a:endParaRPr lang="fr-FR"/>
        </a:p>
      </dgm:t>
    </dgm:pt>
    <dgm:pt modelId="{75888765-DE0B-A04F-9DA2-D2D8A18E95CB}" type="sibTrans" cxnId="{8A4D18EE-1253-6648-B6DE-DC7F61D902C8}">
      <dgm:prSet/>
      <dgm:spPr/>
      <dgm:t>
        <a:bodyPr/>
        <a:lstStyle/>
        <a:p>
          <a:endParaRPr lang="fr-FR"/>
        </a:p>
      </dgm:t>
    </dgm:pt>
    <dgm:pt modelId="{6553962B-7055-7240-A884-E1C19EAF2020}">
      <dgm:prSet phldrT="[Texte]"/>
      <dgm:spPr/>
      <dgm:t>
        <a:bodyPr/>
        <a:lstStyle/>
        <a:p>
          <a:r>
            <a:rPr lang="fr-FR" dirty="0" smtClean="0"/>
            <a:t>Intégration de conseillers numériques</a:t>
          </a:r>
          <a:endParaRPr lang="fr-FR" dirty="0"/>
        </a:p>
      </dgm:t>
    </dgm:pt>
    <dgm:pt modelId="{DAD42791-00CF-8B4C-8EAF-8DAB7CDF162E}" type="parTrans" cxnId="{A8D2E2DA-B654-DD4F-B61B-694535AAEA4F}">
      <dgm:prSet/>
      <dgm:spPr/>
      <dgm:t>
        <a:bodyPr/>
        <a:lstStyle/>
        <a:p>
          <a:endParaRPr lang="fr-FR"/>
        </a:p>
      </dgm:t>
    </dgm:pt>
    <dgm:pt modelId="{243A370C-FBC3-6B4F-9065-8DE704651397}" type="sibTrans" cxnId="{A8D2E2DA-B654-DD4F-B61B-694535AAEA4F}">
      <dgm:prSet/>
      <dgm:spPr/>
      <dgm:t>
        <a:bodyPr/>
        <a:lstStyle/>
        <a:p>
          <a:endParaRPr lang="fr-FR"/>
        </a:p>
      </dgm:t>
    </dgm:pt>
    <dgm:pt modelId="{69BC69CA-6FF6-EA47-A243-62344F2DDCA6}">
      <dgm:prSet phldrT="[Texte]" custT="1"/>
      <dgm:spPr/>
      <dgm:t>
        <a:bodyPr/>
        <a:lstStyle/>
        <a:p>
          <a:r>
            <a:rPr lang="fr-FR" sz="1300" dirty="0" smtClean="0"/>
            <a:t>Se former aux outils et au développement de services </a:t>
          </a:r>
          <a:endParaRPr lang="fr-FR" sz="1300" dirty="0"/>
        </a:p>
      </dgm:t>
    </dgm:pt>
    <dgm:pt modelId="{397073F0-C1FD-8F45-BD93-A154BD7BA145}" type="parTrans" cxnId="{0B48FC13-7659-5C4D-A5B3-42F0F037E5E7}">
      <dgm:prSet/>
      <dgm:spPr/>
      <dgm:t>
        <a:bodyPr/>
        <a:lstStyle/>
        <a:p>
          <a:endParaRPr lang="fr-FR"/>
        </a:p>
      </dgm:t>
    </dgm:pt>
    <dgm:pt modelId="{E8914287-63AC-5E43-9E2E-499AF8E6E71C}" type="sibTrans" cxnId="{0B48FC13-7659-5C4D-A5B3-42F0F037E5E7}">
      <dgm:prSet/>
      <dgm:spPr/>
      <dgm:t>
        <a:bodyPr/>
        <a:lstStyle/>
        <a:p>
          <a:endParaRPr lang="fr-FR"/>
        </a:p>
      </dgm:t>
    </dgm:pt>
    <dgm:pt modelId="{14F70EB5-261E-2E46-810A-194446115BA3}" type="pres">
      <dgm:prSet presAssocID="{366392C2-21EA-9040-BC58-5762DA51B80C}" presName="cycleMatrixDiagram" presStyleCnt="0">
        <dgm:presLayoutVars>
          <dgm:chMax val="1"/>
          <dgm:dir/>
          <dgm:animLvl val="lvl"/>
          <dgm:resizeHandles val="exact"/>
        </dgm:presLayoutVars>
      </dgm:prSet>
      <dgm:spPr/>
      <dgm:t>
        <a:bodyPr/>
        <a:lstStyle/>
        <a:p>
          <a:endParaRPr lang="fr-FR"/>
        </a:p>
      </dgm:t>
    </dgm:pt>
    <dgm:pt modelId="{0D6FFA02-5868-4D4D-B5F8-F0CE905DB1AE}" type="pres">
      <dgm:prSet presAssocID="{366392C2-21EA-9040-BC58-5762DA51B80C}" presName="children" presStyleCnt="0"/>
      <dgm:spPr/>
    </dgm:pt>
    <dgm:pt modelId="{DB03286A-6564-E24D-B5B8-ABAF4926425B}" type="pres">
      <dgm:prSet presAssocID="{366392C2-21EA-9040-BC58-5762DA51B80C}" presName="child1group" presStyleCnt="0"/>
      <dgm:spPr/>
    </dgm:pt>
    <dgm:pt modelId="{00F282DB-2CE3-A94A-B89B-77872D083123}" type="pres">
      <dgm:prSet presAssocID="{366392C2-21EA-9040-BC58-5762DA51B80C}" presName="child1" presStyleLbl="bgAcc1" presStyleIdx="0" presStyleCnt="4" custScaleX="190568" custLinFactNeighborX="-15372" custLinFactNeighborY="1186"/>
      <dgm:spPr/>
      <dgm:t>
        <a:bodyPr/>
        <a:lstStyle/>
        <a:p>
          <a:endParaRPr lang="fr-FR"/>
        </a:p>
      </dgm:t>
    </dgm:pt>
    <dgm:pt modelId="{505D097F-1F65-9543-9C34-F5C14F52066A}" type="pres">
      <dgm:prSet presAssocID="{366392C2-21EA-9040-BC58-5762DA51B80C}" presName="child1Text" presStyleLbl="bgAcc1" presStyleIdx="0" presStyleCnt="4">
        <dgm:presLayoutVars>
          <dgm:bulletEnabled val="1"/>
        </dgm:presLayoutVars>
      </dgm:prSet>
      <dgm:spPr/>
      <dgm:t>
        <a:bodyPr/>
        <a:lstStyle/>
        <a:p>
          <a:endParaRPr lang="fr-FR"/>
        </a:p>
      </dgm:t>
    </dgm:pt>
    <dgm:pt modelId="{B62991E2-16E2-7641-8CB8-133D8F7DF613}" type="pres">
      <dgm:prSet presAssocID="{366392C2-21EA-9040-BC58-5762DA51B80C}" presName="child2group" presStyleCnt="0"/>
      <dgm:spPr/>
    </dgm:pt>
    <dgm:pt modelId="{FA631F90-7319-7743-B9B1-BECEBF001290}" type="pres">
      <dgm:prSet presAssocID="{366392C2-21EA-9040-BC58-5762DA51B80C}" presName="child2" presStyleLbl="bgAcc1" presStyleIdx="1" presStyleCnt="4" custScaleX="215808" custLinFactNeighborX="47135" custLinFactNeighborY="1191"/>
      <dgm:spPr/>
      <dgm:t>
        <a:bodyPr/>
        <a:lstStyle/>
        <a:p>
          <a:endParaRPr lang="fr-FR"/>
        </a:p>
      </dgm:t>
    </dgm:pt>
    <dgm:pt modelId="{DE26176D-09B8-C04C-B8AE-BBEB9788815B}" type="pres">
      <dgm:prSet presAssocID="{366392C2-21EA-9040-BC58-5762DA51B80C}" presName="child2Text" presStyleLbl="bgAcc1" presStyleIdx="1" presStyleCnt="4">
        <dgm:presLayoutVars>
          <dgm:bulletEnabled val="1"/>
        </dgm:presLayoutVars>
      </dgm:prSet>
      <dgm:spPr/>
      <dgm:t>
        <a:bodyPr/>
        <a:lstStyle/>
        <a:p>
          <a:endParaRPr lang="fr-FR"/>
        </a:p>
      </dgm:t>
    </dgm:pt>
    <dgm:pt modelId="{89A47340-184E-7447-B8DC-D2282A615CAC}" type="pres">
      <dgm:prSet presAssocID="{366392C2-21EA-9040-BC58-5762DA51B80C}" presName="child3group" presStyleCnt="0"/>
      <dgm:spPr/>
    </dgm:pt>
    <dgm:pt modelId="{2777622D-7260-B04A-9D90-F9046BA0C610}" type="pres">
      <dgm:prSet presAssocID="{366392C2-21EA-9040-BC58-5762DA51B80C}" presName="child3" presStyleLbl="bgAcc1" presStyleIdx="2" presStyleCnt="4" custScaleX="201494" custLinFactNeighborX="53232" custLinFactNeighborY="-19056"/>
      <dgm:spPr/>
      <dgm:t>
        <a:bodyPr/>
        <a:lstStyle/>
        <a:p>
          <a:endParaRPr lang="fr-FR"/>
        </a:p>
      </dgm:t>
    </dgm:pt>
    <dgm:pt modelId="{C9AEF61A-1109-FF48-A967-3F5439376929}" type="pres">
      <dgm:prSet presAssocID="{366392C2-21EA-9040-BC58-5762DA51B80C}" presName="child3Text" presStyleLbl="bgAcc1" presStyleIdx="2" presStyleCnt="4">
        <dgm:presLayoutVars>
          <dgm:bulletEnabled val="1"/>
        </dgm:presLayoutVars>
      </dgm:prSet>
      <dgm:spPr/>
      <dgm:t>
        <a:bodyPr/>
        <a:lstStyle/>
        <a:p>
          <a:endParaRPr lang="fr-FR"/>
        </a:p>
      </dgm:t>
    </dgm:pt>
    <dgm:pt modelId="{013A5487-AB88-3646-A693-A74353F8556C}" type="pres">
      <dgm:prSet presAssocID="{366392C2-21EA-9040-BC58-5762DA51B80C}" presName="child4group" presStyleCnt="0"/>
      <dgm:spPr/>
    </dgm:pt>
    <dgm:pt modelId="{919BA09A-DFC6-864D-A1C8-41B13235854A}" type="pres">
      <dgm:prSet presAssocID="{366392C2-21EA-9040-BC58-5762DA51B80C}" presName="child4" presStyleLbl="bgAcc1" presStyleIdx="3" presStyleCnt="4" custScaleX="177329" custLinFactNeighborX="-20059" custLinFactNeighborY="-19057"/>
      <dgm:spPr/>
      <dgm:t>
        <a:bodyPr/>
        <a:lstStyle/>
        <a:p>
          <a:endParaRPr lang="fr-FR"/>
        </a:p>
      </dgm:t>
    </dgm:pt>
    <dgm:pt modelId="{0CEA7585-C601-B044-B364-26A8AFF170C3}" type="pres">
      <dgm:prSet presAssocID="{366392C2-21EA-9040-BC58-5762DA51B80C}" presName="child4Text" presStyleLbl="bgAcc1" presStyleIdx="3" presStyleCnt="4">
        <dgm:presLayoutVars>
          <dgm:bulletEnabled val="1"/>
        </dgm:presLayoutVars>
      </dgm:prSet>
      <dgm:spPr/>
      <dgm:t>
        <a:bodyPr/>
        <a:lstStyle/>
        <a:p>
          <a:endParaRPr lang="fr-FR"/>
        </a:p>
      </dgm:t>
    </dgm:pt>
    <dgm:pt modelId="{ECA834F5-8AB6-6A43-B5BB-F22CCE6E681C}" type="pres">
      <dgm:prSet presAssocID="{366392C2-21EA-9040-BC58-5762DA51B80C}" presName="childPlaceholder" presStyleCnt="0"/>
      <dgm:spPr/>
    </dgm:pt>
    <dgm:pt modelId="{CEBBC269-0D2C-DF4A-8DC7-2F869CDDD0A6}" type="pres">
      <dgm:prSet presAssocID="{366392C2-21EA-9040-BC58-5762DA51B80C}" presName="circle" presStyleCnt="0"/>
      <dgm:spPr/>
    </dgm:pt>
    <dgm:pt modelId="{36757988-254E-4E41-93D4-2A72A56859EC}" type="pres">
      <dgm:prSet presAssocID="{366392C2-21EA-9040-BC58-5762DA51B80C}" presName="quadrant1" presStyleLbl="node1" presStyleIdx="0" presStyleCnt="4">
        <dgm:presLayoutVars>
          <dgm:chMax val="1"/>
          <dgm:bulletEnabled val="1"/>
        </dgm:presLayoutVars>
      </dgm:prSet>
      <dgm:spPr/>
      <dgm:t>
        <a:bodyPr/>
        <a:lstStyle/>
        <a:p>
          <a:endParaRPr lang="fr-FR"/>
        </a:p>
      </dgm:t>
    </dgm:pt>
    <dgm:pt modelId="{5E63AD3A-F4CE-614F-9214-CC911C054F64}" type="pres">
      <dgm:prSet presAssocID="{366392C2-21EA-9040-BC58-5762DA51B80C}" presName="quadrant2" presStyleLbl="node1" presStyleIdx="1" presStyleCnt="4">
        <dgm:presLayoutVars>
          <dgm:chMax val="1"/>
          <dgm:bulletEnabled val="1"/>
        </dgm:presLayoutVars>
      </dgm:prSet>
      <dgm:spPr/>
      <dgm:t>
        <a:bodyPr/>
        <a:lstStyle/>
        <a:p>
          <a:endParaRPr lang="fr-FR"/>
        </a:p>
      </dgm:t>
    </dgm:pt>
    <dgm:pt modelId="{8E7A2A72-B74D-DA41-8A55-469EBADE36E8}" type="pres">
      <dgm:prSet presAssocID="{366392C2-21EA-9040-BC58-5762DA51B80C}" presName="quadrant3" presStyleLbl="node1" presStyleIdx="2" presStyleCnt="4">
        <dgm:presLayoutVars>
          <dgm:chMax val="1"/>
          <dgm:bulletEnabled val="1"/>
        </dgm:presLayoutVars>
      </dgm:prSet>
      <dgm:spPr/>
      <dgm:t>
        <a:bodyPr/>
        <a:lstStyle/>
        <a:p>
          <a:endParaRPr lang="fr-FR"/>
        </a:p>
      </dgm:t>
    </dgm:pt>
    <dgm:pt modelId="{39AC223F-3EDB-6840-AF47-54963E7BB7B8}" type="pres">
      <dgm:prSet presAssocID="{366392C2-21EA-9040-BC58-5762DA51B80C}" presName="quadrant4" presStyleLbl="node1" presStyleIdx="3" presStyleCnt="4">
        <dgm:presLayoutVars>
          <dgm:chMax val="1"/>
          <dgm:bulletEnabled val="1"/>
        </dgm:presLayoutVars>
      </dgm:prSet>
      <dgm:spPr/>
      <dgm:t>
        <a:bodyPr/>
        <a:lstStyle/>
        <a:p>
          <a:endParaRPr lang="fr-FR"/>
        </a:p>
      </dgm:t>
    </dgm:pt>
    <dgm:pt modelId="{5DB4E608-3B66-E94D-8813-E653F1F4B727}" type="pres">
      <dgm:prSet presAssocID="{366392C2-21EA-9040-BC58-5762DA51B80C}" presName="quadrantPlaceholder" presStyleCnt="0"/>
      <dgm:spPr/>
    </dgm:pt>
    <dgm:pt modelId="{28D1657E-3F8A-E942-AE70-44460342293B}" type="pres">
      <dgm:prSet presAssocID="{366392C2-21EA-9040-BC58-5762DA51B80C}" presName="center1" presStyleLbl="fgShp" presStyleIdx="0" presStyleCnt="2"/>
      <dgm:spPr/>
    </dgm:pt>
    <dgm:pt modelId="{4EBE8DF3-8DB2-8A42-888C-6E3BBE5F5B8A}" type="pres">
      <dgm:prSet presAssocID="{366392C2-21EA-9040-BC58-5762DA51B80C}" presName="center2" presStyleLbl="fgShp" presStyleIdx="1" presStyleCnt="2"/>
      <dgm:spPr/>
    </dgm:pt>
  </dgm:ptLst>
  <dgm:cxnLst>
    <dgm:cxn modelId="{D79A4471-53C3-5A4A-80C3-76A4F9F8D639}" type="presOf" srcId="{366392C2-21EA-9040-BC58-5762DA51B80C}" destId="{14F70EB5-261E-2E46-810A-194446115BA3}" srcOrd="0" destOrd="0" presId="urn:microsoft.com/office/officeart/2005/8/layout/cycle4"/>
    <dgm:cxn modelId="{155D997C-05D3-364D-A5BF-4699584053A1}" srcId="{366392C2-21EA-9040-BC58-5762DA51B80C}" destId="{A43924F9-97B6-4E48-93EB-B3696C5DB8D2}" srcOrd="0" destOrd="0" parTransId="{7E92BAAB-8BCA-EE4C-A73C-D48DBCF928D1}" sibTransId="{57F3178E-D0E4-8E4F-B3A4-A03B748F98AE}"/>
    <dgm:cxn modelId="{943C3F21-81F8-AF42-A485-9E22492B865F}" type="presOf" srcId="{07DFBCA9-1F50-EA46-8765-146B34AA918F}" destId="{C9AEF61A-1109-FF48-A967-3F5439376929}" srcOrd="1" destOrd="0" presId="urn:microsoft.com/office/officeart/2005/8/layout/cycle4"/>
    <dgm:cxn modelId="{91D8DC76-384A-2846-86BA-70CAA3808CBE}" type="presOf" srcId="{319B79D8-9BD4-9442-A5DF-EFEEAD9C4FFE}" destId="{FA631F90-7319-7743-B9B1-BECEBF001290}" srcOrd="0" destOrd="2" presId="urn:microsoft.com/office/officeart/2005/8/layout/cycle4"/>
    <dgm:cxn modelId="{D9293867-D9E9-244D-9F32-D780BDC567D6}" srcId="{DF706F9E-CA8E-944B-BF9A-3EF18F4D7F74}" destId="{E3CCD287-202E-F04A-BCEA-2BC67065C96C}" srcOrd="0" destOrd="0" parTransId="{DF412D1C-DAF4-1E4C-8A97-56EC19B89910}" sibTransId="{85488A88-FE11-DB45-8F66-E48AF491B89C}"/>
    <dgm:cxn modelId="{16AC90D0-2C71-8D4A-9F99-07D1737BA739}" type="presOf" srcId="{E3CCD287-202E-F04A-BCEA-2BC67065C96C}" destId="{FA631F90-7319-7743-B9B1-BECEBF001290}" srcOrd="0" destOrd="0" presId="urn:microsoft.com/office/officeart/2005/8/layout/cycle4"/>
    <dgm:cxn modelId="{7EBD8D0B-57CC-2B4F-86ED-202249AE3F03}" srcId="{366392C2-21EA-9040-BC58-5762DA51B80C}" destId="{83BF1918-5623-BA46-ACCA-24AD20DDEAD9}" srcOrd="2" destOrd="0" parTransId="{2948906C-09A6-B349-9A8C-F4B2AE33067E}" sibTransId="{876F886A-2CB4-5D46-A533-00131073AA2E}"/>
    <dgm:cxn modelId="{E70B9A2E-4C3B-484A-B7F3-B83ECAAEC3BC}" srcId="{DF706F9E-CA8E-944B-BF9A-3EF18F4D7F74}" destId="{79A15CA9-0CB9-1B42-B5DA-C419AF16F900}" srcOrd="1" destOrd="0" parTransId="{7709C926-C8D6-904A-B958-1FC946A8F8DF}" sibTransId="{9DB8F96E-D83E-3249-9EB1-F087EED6AC58}"/>
    <dgm:cxn modelId="{E033BF93-5D04-524F-879B-7DB09D4213D9}" srcId="{A43924F9-97B6-4E48-93EB-B3696C5DB8D2}" destId="{B8121685-888A-6842-B7D1-623E7582DEA9}" srcOrd="1" destOrd="0" parTransId="{A3D910F2-D7DE-AF4F-AE0E-C03BFD3D3848}" sibTransId="{1DA61B74-4DC8-2E46-843A-4C02C60A4623}"/>
    <dgm:cxn modelId="{FE8DDAB8-2352-124C-8F0C-A654062FA583}" type="presOf" srcId="{C9625BCF-255B-CA46-AA6C-7064903C8E49}" destId="{00F282DB-2CE3-A94A-B89B-77872D083123}" srcOrd="0" destOrd="2" presId="urn:microsoft.com/office/officeart/2005/8/layout/cycle4"/>
    <dgm:cxn modelId="{F6DF4975-C69D-EC4A-BB97-C2D32B206657}" srcId="{A43924F9-97B6-4E48-93EB-B3696C5DB8D2}" destId="{C9625BCF-255B-CA46-AA6C-7064903C8E49}" srcOrd="2" destOrd="0" parTransId="{D40F42ED-A5B0-C646-9E9E-6BF2623FE9D7}" sibTransId="{26D427AF-03F7-DB4D-B72B-43BECE67BD0A}"/>
    <dgm:cxn modelId="{70D6DAB2-44FA-3B42-AD17-5FC4496E32EB}" type="presOf" srcId="{79A15CA9-0CB9-1B42-B5DA-C419AF16F900}" destId="{FA631F90-7319-7743-B9B1-BECEBF001290}" srcOrd="0" destOrd="1" presId="urn:microsoft.com/office/officeart/2005/8/layout/cycle4"/>
    <dgm:cxn modelId="{E7BCB70C-570E-664B-8CBD-3C1CC7732CA1}" type="presOf" srcId="{E3CCD287-202E-F04A-BCEA-2BC67065C96C}" destId="{DE26176D-09B8-C04C-B8AE-BBEB9788815B}" srcOrd="1" destOrd="0" presId="urn:microsoft.com/office/officeart/2005/8/layout/cycle4"/>
    <dgm:cxn modelId="{B5DED3F0-4292-D342-948F-4E3F5CD5A06C}" type="presOf" srcId="{C9625BCF-255B-CA46-AA6C-7064903C8E49}" destId="{505D097F-1F65-9543-9C34-F5C14F52066A}" srcOrd="1" destOrd="2" presId="urn:microsoft.com/office/officeart/2005/8/layout/cycle4"/>
    <dgm:cxn modelId="{72CA8DD8-7A0C-E04A-8816-04DCF26C4B63}" srcId="{83BF1918-5623-BA46-ACCA-24AD20DDEAD9}" destId="{07DFBCA9-1F50-EA46-8765-146B34AA918F}" srcOrd="0" destOrd="0" parTransId="{0AB4AD92-FEB4-824A-B034-E00115A208EE}" sibTransId="{BB986790-5DAF-7142-9D19-03D227F16BC6}"/>
    <dgm:cxn modelId="{E9206F3C-3662-EA43-98F6-A90010849A9B}" type="presOf" srcId="{7CBF3B6C-88AA-8541-8A8F-93C4093A846E}" destId="{505D097F-1F65-9543-9C34-F5C14F52066A}" srcOrd="1" destOrd="0" presId="urn:microsoft.com/office/officeart/2005/8/layout/cycle4"/>
    <dgm:cxn modelId="{BB5C28F3-0C2F-6C4E-88DA-B0783634C2BB}" srcId="{AE9694D4-0B17-1247-8A2F-CC52BFDD9FBA}" destId="{9D1CB533-9B76-9B43-A19B-9A9077C6359C}" srcOrd="0" destOrd="0" parTransId="{F3470EDE-82D7-E44E-AE35-D17361767B91}" sibTransId="{E82B8E72-39BE-B54B-8815-687E425BB170}"/>
    <dgm:cxn modelId="{0B48FC13-7659-5C4D-A5B3-42F0F037E5E7}" srcId="{AE9694D4-0B17-1247-8A2F-CC52BFDD9FBA}" destId="{69BC69CA-6FF6-EA47-A243-62344F2DDCA6}" srcOrd="1" destOrd="0" parTransId="{397073F0-C1FD-8F45-BD93-A154BD7BA145}" sibTransId="{E8914287-63AC-5E43-9E2E-499AF8E6E71C}"/>
    <dgm:cxn modelId="{16066BB1-490B-E441-81E1-E1A719FDB12E}" type="presOf" srcId="{0E13090F-A45E-F64F-993F-7399919ABCAA}" destId="{2777622D-7260-B04A-9D90-F9046BA0C610}" srcOrd="0" destOrd="1" presId="urn:microsoft.com/office/officeart/2005/8/layout/cycle4"/>
    <dgm:cxn modelId="{9DB156F7-1A15-874B-B4CF-52B1E36B47FC}" type="presOf" srcId="{C0204D36-06F1-C544-8F11-D086EFB9CF39}" destId="{DE26176D-09B8-C04C-B8AE-BBEB9788815B}" srcOrd="1" destOrd="3" presId="urn:microsoft.com/office/officeart/2005/8/layout/cycle4"/>
    <dgm:cxn modelId="{DAAB64B3-9643-A245-89CA-D2E168ED62CF}" type="presOf" srcId="{DF706F9E-CA8E-944B-BF9A-3EF18F4D7F74}" destId="{5E63AD3A-F4CE-614F-9214-CC911C054F64}" srcOrd="0" destOrd="0" presId="urn:microsoft.com/office/officeart/2005/8/layout/cycle4"/>
    <dgm:cxn modelId="{7D8EBD74-CA82-C248-B979-055C5432E472}" type="presOf" srcId="{6553962B-7055-7240-A884-E1C19EAF2020}" destId="{C9AEF61A-1109-FF48-A967-3F5439376929}" srcOrd="1" destOrd="2" presId="urn:microsoft.com/office/officeart/2005/8/layout/cycle4"/>
    <dgm:cxn modelId="{6C12C6C3-81FF-1248-840E-A14E174D4D9F}" srcId="{366392C2-21EA-9040-BC58-5762DA51B80C}" destId="{DF706F9E-CA8E-944B-BF9A-3EF18F4D7F74}" srcOrd="1" destOrd="0" parTransId="{80733ED3-5ED1-C846-984F-826C67437B31}" sibTransId="{14909048-E325-D643-B29B-C64F7B04E9C6}"/>
    <dgm:cxn modelId="{D0F84898-4BA5-B545-9D1E-C9879992988B}" type="presOf" srcId="{6553962B-7055-7240-A884-E1C19EAF2020}" destId="{2777622D-7260-B04A-9D90-F9046BA0C610}" srcOrd="0" destOrd="2" presId="urn:microsoft.com/office/officeart/2005/8/layout/cycle4"/>
    <dgm:cxn modelId="{432A6224-9FFC-B447-941A-57DF54308B35}" type="presOf" srcId="{07DFBCA9-1F50-EA46-8765-146B34AA918F}" destId="{2777622D-7260-B04A-9D90-F9046BA0C610}" srcOrd="0" destOrd="0" presId="urn:microsoft.com/office/officeart/2005/8/layout/cycle4"/>
    <dgm:cxn modelId="{145F8C2E-49C9-B34E-9379-7FAF492105E0}" srcId="{DF706F9E-CA8E-944B-BF9A-3EF18F4D7F74}" destId="{C0204D36-06F1-C544-8F11-D086EFB9CF39}" srcOrd="3" destOrd="0" parTransId="{BFFF8980-7BAD-A741-81DE-59D3FAE9C17A}" sibTransId="{54D0E107-91E1-E84D-9BF8-9BB190B02F1F}"/>
    <dgm:cxn modelId="{635DC7BC-CB87-8546-AF8D-ACF0DD4C0EF8}" type="presOf" srcId="{AE9694D4-0B17-1247-8A2F-CC52BFDD9FBA}" destId="{39AC223F-3EDB-6840-AF47-54963E7BB7B8}" srcOrd="0" destOrd="0" presId="urn:microsoft.com/office/officeart/2005/8/layout/cycle4"/>
    <dgm:cxn modelId="{8A4D18EE-1253-6648-B6DE-DC7F61D902C8}" srcId="{83BF1918-5623-BA46-ACCA-24AD20DDEAD9}" destId="{0E13090F-A45E-F64F-993F-7399919ABCAA}" srcOrd="1" destOrd="0" parTransId="{6B99CB76-2E97-ED46-A24F-9B87919504B7}" sibTransId="{75888765-DE0B-A04F-9DA2-D2D8A18E95CB}"/>
    <dgm:cxn modelId="{BA3A722B-86D5-8849-914D-6600E28974F0}" type="presOf" srcId="{B8121685-888A-6842-B7D1-623E7582DEA9}" destId="{505D097F-1F65-9543-9C34-F5C14F52066A}" srcOrd="1" destOrd="1" presId="urn:microsoft.com/office/officeart/2005/8/layout/cycle4"/>
    <dgm:cxn modelId="{3BE56AB3-B5F1-F44C-9144-1A13CC4FF41E}" type="presOf" srcId="{9D1CB533-9B76-9B43-A19B-9A9077C6359C}" destId="{919BA09A-DFC6-864D-A1C8-41B13235854A}" srcOrd="0" destOrd="0" presId="urn:microsoft.com/office/officeart/2005/8/layout/cycle4"/>
    <dgm:cxn modelId="{1BA3F3E7-7E98-5548-9863-0F79E03C3F45}" type="presOf" srcId="{B8121685-888A-6842-B7D1-623E7582DEA9}" destId="{00F282DB-2CE3-A94A-B89B-77872D083123}" srcOrd="0" destOrd="1" presId="urn:microsoft.com/office/officeart/2005/8/layout/cycle4"/>
    <dgm:cxn modelId="{832970E1-7A72-574B-8FB4-562B7F57E3E5}" type="presOf" srcId="{7CBF3B6C-88AA-8541-8A8F-93C4093A846E}" destId="{00F282DB-2CE3-A94A-B89B-77872D083123}" srcOrd="0" destOrd="0" presId="urn:microsoft.com/office/officeart/2005/8/layout/cycle4"/>
    <dgm:cxn modelId="{A8D2E2DA-B654-DD4F-B61B-694535AAEA4F}" srcId="{83BF1918-5623-BA46-ACCA-24AD20DDEAD9}" destId="{6553962B-7055-7240-A884-E1C19EAF2020}" srcOrd="2" destOrd="0" parTransId="{DAD42791-00CF-8B4C-8EAF-8DAB7CDF162E}" sibTransId="{243A370C-FBC3-6B4F-9065-8DE704651397}"/>
    <dgm:cxn modelId="{B8E47CBB-97D6-0644-B2E6-58A6C9E7C314}" srcId="{A43924F9-97B6-4E48-93EB-B3696C5DB8D2}" destId="{7CBF3B6C-88AA-8541-8A8F-93C4093A846E}" srcOrd="0" destOrd="0" parTransId="{03AA0BBE-E926-474B-B40C-6279B9ABB5F0}" sibTransId="{0A31633E-49E8-5743-8002-7FC93B02AEF7}"/>
    <dgm:cxn modelId="{1F30CD27-0521-444A-83A9-2D9207F31E49}" srcId="{DF706F9E-CA8E-944B-BF9A-3EF18F4D7F74}" destId="{319B79D8-9BD4-9442-A5DF-EFEEAD9C4FFE}" srcOrd="2" destOrd="0" parTransId="{5092FCAC-F6E5-DC46-9654-88123ADA01E4}" sibTransId="{7C570C37-DA01-7A43-AF76-5F980EDA41E9}"/>
    <dgm:cxn modelId="{B8CCDDFD-8D6D-5C43-96F9-E70EB242CBB6}" type="presOf" srcId="{9D1CB533-9B76-9B43-A19B-9A9077C6359C}" destId="{0CEA7585-C601-B044-B364-26A8AFF170C3}" srcOrd="1" destOrd="0" presId="urn:microsoft.com/office/officeart/2005/8/layout/cycle4"/>
    <dgm:cxn modelId="{5E427085-1A04-4B44-B1C1-AFD57E53FCB6}" type="presOf" srcId="{83BF1918-5623-BA46-ACCA-24AD20DDEAD9}" destId="{8E7A2A72-B74D-DA41-8A55-469EBADE36E8}" srcOrd="0" destOrd="0" presId="urn:microsoft.com/office/officeart/2005/8/layout/cycle4"/>
    <dgm:cxn modelId="{870671E7-562A-874D-965E-98655A402D9E}" type="presOf" srcId="{319B79D8-9BD4-9442-A5DF-EFEEAD9C4FFE}" destId="{DE26176D-09B8-C04C-B8AE-BBEB9788815B}" srcOrd="1" destOrd="2" presId="urn:microsoft.com/office/officeart/2005/8/layout/cycle4"/>
    <dgm:cxn modelId="{8D8EA151-2489-C647-AFB1-9DA3CCE2F509}" srcId="{366392C2-21EA-9040-BC58-5762DA51B80C}" destId="{AE9694D4-0B17-1247-8A2F-CC52BFDD9FBA}" srcOrd="3" destOrd="0" parTransId="{A62B8FFA-A73E-AB43-A630-0D5CDEEFB98F}" sibTransId="{F2ACF8A5-099F-F94C-8BF7-6B023DFB9642}"/>
    <dgm:cxn modelId="{082F3D5D-0853-3D46-8735-D3947BBB58B6}" type="presOf" srcId="{69BC69CA-6FF6-EA47-A243-62344F2DDCA6}" destId="{0CEA7585-C601-B044-B364-26A8AFF170C3}" srcOrd="1" destOrd="1" presId="urn:microsoft.com/office/officeart/2005/8/layout/cycle4"/>
    <dgm:cxn modelId="{340E7202-D886-0E4A-B93E-C241130D26BC}" type="presOf" srcId="{0E13090F-A45E-F64F-993F-7399919ABCAA}" destId="{C9AEF61A-1109-FF48-A967-3F5439376929}" srcOrd="1" destOrd="1" presId="urn:microsoft.com/office/officeart/2005/8/layout/cycle4"/>
    <dgm:cxn modelId="{AABCDE3D-7124-A948-AFEB-674840406372}" type="presOf" srcId="{A43924F9-97B6-4E48-93EB-B3696C5DB8D2}" destId="{36757988-254E-4E41-93D4-2A72A56859EC}" srcOrd="0" destOrd="0" presId="urn:microsoft.com/office/officeart/2005/8/layout/cycle4"/>
    <dgm:cxn modelId="{529F6238-E566-CF4B-9ECB-067E89C2C922}" type="presOf" srcId="{69BC69CA-6FF6-EA47-A243-62344F2DDCA6}" destId="{919BA09A-DFC6-864D-A1C8-41B13235854A}" srcOrd="0" destOrd="1" presId="urn:microsoft.com/office/officeart/2005/8/layout/cycle4"/>
    <dgm:cxn modelId="{E7D074FE-2D9A-4B41-A0DC-32EECB733437}" type="presOf" srcId="{79A15CA9-0CB9-1B42-B5DA-C419AF16F900}" destId="{DE26176D-09B8-C04C-B8AE-BBEB9788815B}" srcOrd="1" destOrd="1" presId="urn:microsoft.com/office/officeart/2005/8/layout/cycle4"/>
    <dgm:cxn modelId="{3EDDBDCC-3BB5-1746-900C-49E5FA4A4827}" type="presOf" srcId="{C0204D36-06F1-C544-8F11-D086EFB9CF39}" destId="{FA631F90-7319-7743-B9B1-BECEBF001290}" srcOrd="0" destOrd="3" presId="urn:microsoft.com/office/officeart/2005/8/layout/cycle4"/>
    <dgm:cxn modelId="{60354A47-B3BD-B14F-9DE3-56C3FF3760A3}" type="presParOf" srcId="{14F70EB5-261E-2E46-810A-194446115BA3}" destId="{0D6FFA02-5868-4D4D-B5F8-F0CE905DB1AE}" srcOrd="0" destOrd="0" presId="urn:microsoft.com/office/officeart/2005/8/layout/cycle4"/>
    <dgm:cxn modelId="{B7240004-F7BD-CB48-A82C-05C0908EC95B}" type="presParOf" srcId="{0D6FFA02-5868-4D4D-B5F8-F0CE905DB1AE}" destId="{DB03286A-6564-E24D-B5B8-ABAF4926425B}" srcOrd="0" destOrd="0" presId="urn:microsoft.com/office/officeart/2005/8/layout/cycle4"/>
    <dgm:cxn modelId="{44CB8089-5A45-F945-B7E3-8051D8CC503D}" type="presParOf" srcId="{DB03286A-6564-E24D-B5B8-ABAF4926425B}" destId="{00F282DB-2CE3-A94A-B89B-77872D083123}" srcOrd="0" destOrd="0" presId="urn:microsoft.com/office/officeart/2005/8/layout/cycle4"/>
    <dgm:cxn modelId="{51C07A97-D2D3-854F-BEC6-A5EF671832EB}" type="presParOf" srcId="{DB03286A-6564-E24D-B5B8-ABAF4926425B}" destId="{505D097F-1F65-9543-9C34-F5C14F52066A}" srcOrd="1" destOrd="0" presId="urn:microsoft.com/office/officeart/2005/8/layout/cycle4"/>
    <dgm:cxn modelId="{400367F1-E9CE-6243-A26C-20D493BF579D}" type="presParOf" srcId="{0D6FFA02-5868-4D4D-B5F8-F0CE905DB1AE}" destId="{B62991E2-16E2-7641-8CB8-133D8F7DF613}" srcOrd="1" destOrd="0" presId="urn:microsoft.com/office/officeart/2005/8/layout/cycle4"/>
    <dgm:cxn modelId="{5CEBE0D6-283B-E144-94A4-4D88729C5C4F}" type="presParOf" srcId="{B62991E2-16E2-7641-8CB8-133D8F7DF613}" destId="{FA631F90-7319-7743-B9B1-BECEBF001290}" srcOrd="0" destOrd="0" presId="urn:microsoft.com/office/officeart/2005/8/layout/cycle4"/>
    <dgm:cxn modelId="{7952F1EC-E3A1-AE42-9AFD-039EBAC5299A}" type="presParOf" srcId="{B62991E2-16E2-7641-8CB8-133D8F7DF613}" destId="{DE26176D-09B8-C04C-B8AE-BBEB9788815B}" srcOrd="1" destOrd="0" presId="urn:microsoft.com/office/officeart/2005/8/layout/cycle4"/>
    <dgm:cxn modelId="{67FB9321-5529-9840-ABE9-87045C53C1C8}" type="presParOf" srcId="{0D6FFA02-5868-4D4D-B5F8-F0CE905DB1AE}" destId="{89A47340-184E-7447-B8DC-D2282A615CAC}" srcOrd="2" destOrd="0" presId="urn:microsoft.com/office/officeart/2005/8/layout/cycle4"/>
    <dgm:cxn modelId="{CABAE97D-DB9A-E641-AE84-E32E068CDBA2}" type="presParOf" srcId="{89A47340-184E-7447-B8DC-D2282A615CAC}" destId="{2777622D-7260-B04A-9D90-F9046BA0C610}" srcOrd="0" destOrd="0" presId="urn:microsoft.com/office/officeart/2005/8/layout/cycle4"/>
    <dgm:cxn modelId="{B3E0ED0B-3267-B04D-A8E1-83059FEAA211}" type="presParOf" srcId="{89A47340-184E-7447-B8DC-D2282A615CAC}" destId="{C9AEF61A-1109-FF48-A967-3F5439376929}" srcOrd="1" destOrd="0" presId="urn:microsoft.com/office/officeart/2005/8/layout/cycle4"/>
    <dgm:cxn modelId="{2449A12D-2AC1-4441-B2C7-D60A3588FC78}" type="presParOf" srcId="{0D6FFA02-5868-4D4D-B5F8-F0CE905DB1AE}" destId="{013A5487-AB88-3646-A693-A74353F8556C}" srcOrd="3" destOrd="0" presId="urn:microsoft.com/office/officeart/2005/8/layout/cycle4"/>
    <dgm:cxn modelId="{D60CB941-7141-6942-A9A3-59A342BF5730}" type="presParOf" srcId="{013A5487-AB88-3646-A693-A74353F8556C}" destId="{919BA09A-DFC6-864D-A1C8-41B13235854A}" srcOrd="0" destOrd="0" presId="urn:microsoft.com/office/officeart/2005/8/layout/cycle4"/>
    <dgm:cxn modelId="{5D593796-850D-D04D-AE0D-84485136BB21}" type="presParOf" srcId="{013A5487-AB88-3646-A693-A74353F8556C}" destId="{0CEA7585-C601-B044-B364-26A8AFF170C3}" srcOrd="1" destOrd="0" presId="urn:microsoft.com/office/officeart/2005/8/layout/cycle4"/>
    <dgm:cxn modelId="{41B0F650-EE98-404C-AEB2-1A606A37D548}" type="presParOf" srcId="{0D6FFA02-5868-4D4D-B5F8-F0CE905DB1AE}" destId="{ECA834F5-8AB6-6A43-B5BB-F22CCE6E681C}" srcOrd="4" destOrd="0" presId="urn:microsoft.com/office/officeart/2005/8/layout/cycle4"/>
    <dgm:cxn modelId="{CD02D488-510C-8149-9D0B-FEE43866E1FA}" type="presParOf" srcId="{14F70EB5-261E-2E46-810A-194446115BA3}" destId="{CEBBC269-0D2C-DF4A-8DC7-2F869CDDD0A6}" srcOrd="1" destOrd="0" presId="urn:microsoft.com/office/officeart/2005/8/layout/cycle4"/>
    <dgm:cxn modelId="{BA8FF8B0-B2F4-6F4E-AE41-55ABB6A7D02A}" type="presParOf" srcId="{CEBBC269-0D2C-DF4A-8DC7-2F869CDDD0A6}" destId="{36757988-254E-4E41-93D4-2A72A56859EC}" srcOrd="0" destOrd="0" presId="urn:microsoft.com/office/officeart/2005/8/layout/cycle4"/>
    <dgm:cxn modelId="{C2E60353-A3AF-434D-B51E-70C1BAD51D00}" type="presParOf" srcId="{CEBBC269-0D2C-DF4A-8DC7-2F869CDDD0A6}" destId="{5E63AD3A-F4CE-614F-9214-CC911C054F64}" srcOrd="1" destOrd="0" presId="urn:microsoft.com/office/officeart/2005/8/layout/cycle4"/>
    <dgm:cxn modelId="{E888DC80-7629-E34E-AC02-36497A455647}" type="presParOf" srcId="{CEBBC269-0D2C-DF4A-8DC7-2F869CDDD0A6}" destId="{8E7A2A72-B74D-DA41-8A55-469EBADE36E8}" srcOrd="2" destOrd="0" presId="urn:microsoft.com/office/officeart/2005/8/layout/cycle4"/>
    <dgm:cxn modelId="{8B3E6BBE-43BE-FA44-8078-198028E909F5}" type="presParOf" srcId="{CEBBC269-0D2C-DF4A-8DC7-2F869CDDD0A6}" destId="{39AC223F-3EDB-6840-AF47-54963E7BB7B8}" srcOrd="3" destOrd="0" presId="urn:microsoft.com/office/officeart/2005/8/layout/cycle4"/>
    <dgm:cxn modelId="{9A856D7D-962F-AD4A-A511-F492CCB49508}" type="presParOf" srcId="{CEBBC269-0D2C-DF4A-8DC7-2F869CDDD0A6}" destId="{5DB4E608-3B66-E94D-8813-E653F1F4B727}" srcOrd="4" destOrd="0" presId="urn:microsoft.com/office/officeart/2005/8/layout/cycle4"/>
    <dgm:cxn modelId="{6A831F58-E494-014A-83DF-1EE801E0E660}" type="presParOf" srcId="{14F70EB5-261E-2E46-810A-194446115BA3}" destId="{28D1657E-3F8A-E942-AE70-44460342293B}" srcOrd="2" destOrd="0" presId="urn:microsoft.com/office/officeart/2005/8/layout/cycle4"/>
    <dgm:cxn modelId="{32B6994A-68D4-574C-AC68-4422B23CFF53}" type="presParOf" srcId="{14F70EB5-261E-2E46-810A-194446115BA3}" destId="{4EBE8DF3-8DB2-8A42-888C-6E3BBE5F5B8A}"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408A460-53BA-A349-B2D5-2343C4ECD091}" type="doc">
      <dgm:prSet loTypeId="urn:microsoft.com/office/officeart/2008/layout/SquareAccentList" loCatId="" qsTypeId="urn:microsoft.com/office/officeart/2005/8/quickstyle/simple4" qsCatId="simple" csTypeId="urn:microsoft.com/office/officeart/2005/8/colors/colorful1" csCatId="colorful" phldr="1"/>
      <dgm:spPr/>
      <dgm:t>
        <a:bodyPr/>
        <a:lstStyle/>
        <a:p>
          <a:endParaRPr lang="fr-FR"/>
        </a:p>
      </dgm:t>
    </dgm:pt>
    <dgm:pt modelId="{3AC21694-2ACF-614A-AA98-C8EFEEEB0F44}">
      <dgm:prSet phldrT="[Texte]"/>
      <dgm:spPr/>
      <dgm:t>
        <a:bodyPr/>
        <a:lstStyle/>
        <a:p>
          <a:r>
            <a:rPr lang="fr-FR" dirty="0" smtClean="0"/>
            <a:t>Ministère de la Culture</a:t>
          </a:r>
          <a:endParaRPr lang="fr-FR" dirty="0"/>
        </a:p>
      </dgm:t>
    </dgm:pt>
    <dgm:pt modelId="{F718BA9A-3B82-5445-966F-041A9602AEF7}" type="parTrans" cxnId="{168160A1-9BEC-5142-8F05-4BFFF8A43657}">
      <dgm:prSet/>
      <dgm:spPr/>
      <dgm:t>
        <a:bodyPr/>
        <a:lstStyle/>
        <a:p>
          <a:endParaRPr lang="fr-FR"/>
        </a:p>
      </dgm:t>
    </dgm:pt>
    <dgm:pt modelId="{16B842DA-8641-B94B-89DD-2F9F44CD65A7}" type="sibTrans" cxnId="{168160A1-9BEC-5142-8F05-4BFFF8A43657}">
      <dgm:prSet/>
      <dgm:spPr/>
      <dgm:t>
        <a:bodyPr/>
        <a:lstStyle/>
        <a:p>
          <a:endParaRPr lang="fr-FR"/>
        </a:p>
      </dgm:t>
    </dgm:pt>
    <dgm:pt modelId="{ED52064B-1FBC-9845-B0B6-F14345883FD9}">
      <dgm:prSet phldrT="[Texte]"/>
      <dgm:spPr/>
      <dgm:t>
        <a:bodyPr/>
        <a:lstStyle/>
        <a:p>
          <a:r>
            <a:rPr lang="fr-FR" dirty="0" smtClean="0"/>
            <a:t>Contrats territoire lecture</a:t>
          </a:r>
          <a:endParaRPr lang="fr-FR" dirty="0"/>
        </a:p>
      </dgm:t>
    </dgm:pt>
    <dgm:pt modelId="{BA4C4065-7142-694B-8F47-011A58B865C1}" type="parTrans" cxnId="{1E977E5B-E84A-2342-9193-221E648DE380}">
      <dgm:prSet/>
      <dgm:spPr/>
      <dgm:t>
        <a:bodyPr/>
        <a:lstStyle/>
        <a:p>
          <a:endParaRPr lang="fr-FR"/>
        </a:p>
      </dgm:t>
    </dgm:pt>
    <dgm:pt modelId="{6CC86E3D-A1E8-E143-AF85-5C3F143C3C0C}" type="sibTrans" cxnId="{1E977E5B-E84A-2342-9193-221E648DE380}">
      <dgm:prSet/>
      <dgm:spPr/>
      <dgm:t>
        <a:bodyPr/>
        <a:lstStyle/>
        <a:p>
          <a:endParaRPr lang="fr-FR"/>
        </a:p>
      </dgm:t>
    </dgm:pt>
    <dgm:pt modelId="{101466EA-5F2D-184C-B90E-0BFEE03B5925}">
      <dgm:prSet phldrT="[Texte]"/>
      <dgm:spPr/>
      <dgm:t>
        <a:bodyPr/>
        <a:lstStyle/>
        <a:p>
          <a:r>
            <a:rPr lang="fr-FR" dirty="0" smtClean="0"/>
            <a:t>DGD numérique, programme BNR</a:t>
          </a:r>
          <a:endParaRPr lang="fr-FR" dirty="0"/>
        </a:p>
      </dgm:t>
    </dgm:pt>
    <dgm:pt modelId="{E6B65BA7-0F3E-AA4C-B969-68435A1EDA42}" type="parTrans" cxnId="{1E5E92EB-78D9-5648-8A83-BABF44CCEBB5}">
      <dgm:prSet/>
      <dgm:spPr/>
      <dgm:t>
        <a:bodyPr/>
        <a:lstStyle/>
        <a:p>
          <a:endParaRPr lang="fr-FR"/>
        </a:p>
      </dgm:t>
    </dgm:pt>
    <dgm:pt modelId="{4A1C386D-D5BC-A84B-B309-AA1F7738CE2B}" type="sibTrans" cxnId="{1E5E92EB-78D9-5648-8A83-BABF44CCEBB5}">
      <dgm:prSet/>
      <dgm:spPr/>
      <dgm:t>
        <a:bodyPr/>
        <a:lstStyle/>
        <a:p>
          <a:endParaRPr lang="fr-FR"/>
        </a:p>
      </dgm:t>
    </dgm:pt>
    <dgm:pt modelId="{E368739E-F786-A04F-BE0A-BAFD793EA7F6}">
      <dgm:prSet phldrT="[Texte]"/>
      <dgm:spPr/>
      <dgm:t>
        <a:bodyPr/>
        <a:lstStyle/>
        <a:p>
          <a:r>
            <a:rPr lang="fr-FR" dirty="0" smtClean="0"/>
            <a:t>Journées d’étude, ressources</a:t>
          </a:r>
          <a:endParaRPr lang="fr-FR" dirty="0"/>
        </a:p>
      </dgm:t>
    </dgm:pt>
    <dgm:pt modelId="{21A0C7C6-400E-C040-9E60-BDF0779AADF9}" type="parTrans" cxnId="{2DD48CF0-0263-C24E-A72F-B88BDEE7685A}">
      <dgm:prSet/>
      <dgm:spPr/>
      <dgm:t>
        <a:bodyPr/>
        <a:lstStyle/>
        <a:p>
          <a:endParaRPr lang="fr-FR"/>
        </a:p>
      </dgm:t>
    </dgm:pt>
    <dgm:pt modelId="{ABABA279-E3E1-194B-B723-A797F415F3C1}" type="sibTrans" cxnId="{2DD48CF0-0263-C24E-A72F-B88BDEE7685A}">
      <dgm:prSet/>
      <dgm:spPr/>
      <dgm:t>
        <a:bodyPr/>
        <a:lstStyle/>
        <a:p>
          <a:endParaRPr lang="fr-FR"/>
        </a:p>
      </dgm:t>
    </dgm:pt>
    <dgm:pt modelId="{E87DD329-922F-6646-943B-FBFF2B3D1D55}">
      <dgm:prSet phldrT="[Texte]"/>
      <dgm:spPr/>
      <dgm:t>
        <a:bodyPr/>
        <a:lstStyle/>
        <a:p>
          <a:r>
            <a:rPr lang="fr-FR" dirty="0" smtClean="0"/>
            <a:t>Agence Nationale de Cohésion des Territoires</a:t>
          </a:r>
          <a:endParaRPr lang="fr-FR" dirty="0"/>
        </a:p>
      </dgm:t>
    </dgm:pt>
    <dgm:pt modelId="{9268CC17-6426-E949-B671-7F735C963350}" type="parTrans" cxnId="{7DD6BABB-A7FB-9C4A-B102-E322DCC284E9}">
      <dgm:prSet/>
      <dgm:spPr/>
      <dgm:t>
        <a:bodyPr/>
        <a:lstStyle/>
        <a:p>
          <a:endParaRPr lang="fr-FR"/>
        </a:p>
      </dgm:t>
    </dgm:pt>
    <dgm:pt modelId="{C0CE1E75-A50D-1E45-806E-53D1EF44F46A}" type="sibTrans" cxnId="{7DD6BABB-A7FB-9C4A-B102-E322DCC284E9}">
      <dgm:prSet/>
      <dgm:spPr/>
      <dgm:t>
        <a:bodyPr/>
        <a:lstStyle/>
        <a:p>
          <a:endParaRPr lang="fr-FR"/>
        </a:p>
      </dgm:t>
    </dgm:pt>
    <dgm:pt modelId="{E2F2B9A2-3EF0-DA4A-86F9-FC97788CD113}">
      <dgm:prSet phldrT="[Texte]"/>
      <dgm:spPr/>
      <dgm:t>
        <a:bodyPr/>
        <a:lstStyle/>
        <a:p>
          <a:r>
            <a:rPr lang="fr-FR" dirty="0" smtClean="0"/>
            <a:t>4000 conseillers numériques</a:t>
          </a:r>
          <a:endParaRPr lang="fr-FR" dirty="0"/>
        </a:p>
      </dgm:t>
    </dgm:pt>
    <dgm:pt modelId="{C62EA0E3-F409-4144-8197-F440FEC91D71}" type="parTrans" cxnId="{D9EFA233-872D-DC43-BF4B-8FDECEDC9231}">
      <dgm:prSet/>
      <dgm:spPr/>
      <dgm:t>
        <a:bodyPr/>
        <a:lstStyle/>
        <a:p>
          <a:endParaRPr lang="fr-FR"/>
        </a:p>
      </dgm:t>
    </dgm:pt>
    <dgm:pt modelId="{F58448C9-AA3C-684E-ADEC-C7FEAF7BEA34}" type="sibTrans" cxnId="{D9EFA233-872D-DC43-BF4B-8FDECEDC9231}">
      <dgm:prSet/>
      <dgm:spPr/>
      <dgm:t>
        <a:bodyPr/>
        <a:lstStyle/>
        <a:p>
          <a:endParaRPr lang="fr-FR"/>
        </a:p>
      </dgm:t>
    </dgm:pt>
    <dgm:pt modelId="{A789E191-F5B7-454F-934F-EDB4A30C39A0}">
      <dgm:prSet phldrT="[Texte]"/>
      <dgm:spPr/>
      <dgm:t>
        <a:bodyPr/>
        <a:lstStyle/>
        <a:p>
          <a:r>
            <a:rPr lang="fr-FR" dirty="0" smtClean="0"/>
            <a:t>Outils : aidants </a:t>
          </a:r>
          <a:r>
            <a:rPr lang="fr-FR" dirty="0" err="1" smtClean="0"/>
            <a:t>connect</a:t>
          </a:r>
          <a:r>
            <a:rPr lang="fr-FR" dirty="0" smtClean="0"/>
            <a:t>, </a:t>
          </a:r>
          <a:r>
            <a:rPr lang="fr-FR" dirty="0" err="1" smtClean="0"/>
            <a:t>Pix</a:t>
          </a:r>
          <a:r>
            <a:rPr lang="fr-FR" dirty="0" smtClean="0"/>
            <a:t>, etc.</a:t>
          </a:r>
          <a:endParaRPr lang="fr-FR" dirty="0"/>
        </a:p>
      </dgm:t>
    </dgm:pt>
    <dgm:pt modelId="{746FCEB0-4040-2747-9F1D-5338DF42E7C3}" type="parTrans" cxnId="{E397A005-1969-FD45-8010-90CC92F0BA5D}">
      <dgm:prSet/>
      <dgm:spPr/>
      <dgm:t>
        <a:bodyPr/>
        <a:lstStyle/>
        <a:p>
          <a:endParaRPr lang="fr-FR"/>
        </a:p>
      </dgm:t>
    </dgm:pt>
    <dgm:pt modelId="{BB1D5AF2-AA45-9649-9788-E45FCA208A43}" type="sibTrans" cxnId="{E397A005-1969-FD45-8010-90CC92F0BA5D}">
      <dgm:prSet/>
      <dgm:spPr/>
      <dgm:t>
        <a:bodyPr/>
        <a:lstStyle/>
        <a:p>
          <a:endParaRPr lang="fr-FR"/>
        </a:p>
      </dgm:t>
    </dgm:pt>
    <dgm:pt modelId="{A12238AC-F210-5D4B-B248-0E025A54728F}">
      <dgm:prSet phldrT="[Texte]"/>
      <dgm:spPr/>
      <dgm:t>
        <a:bodyPr/>
        <a:lstStyle/>
        <a:p>
          <a:r>
            <a:rPr lang="fr-FR" dirty="0" smtClean="0"/>
            <a:t>Financement de projets (Appels à Manifestation d’intérêt, etc.)</a:t>
          </a:r>
          <a:endParaRPr lang="fr-FR" dirty="0"/>
        </a:p>
      </dgm:t>
    </dgm:pt>
    <dgm:pt modelId="{1FA149BF-61E9-BD41-9804-5AE858D7968E}" type="parTrans" cxnId="{E7EF00AC-981B-7B41-ABF0-F6C7B4D3E5D8}">
      <dgm:prSet/>
      <dgm:spPr/>
      <dgm:t>
        <a:bodyPr/>
        <a:lstStyle/>
        <a:p>
          <a:endParaRPr lang="fr-FR"/>
        </a:p>
      </dgm:t>
    </dgm:pt>
    <dgm:pt modelId="{99C61514-B5E1-DC45-9283-84A93B2216B4}" type="sibTrans" cxnId="{E7EF00AC-981B-7B41-ABF0-F6C7B4D3E5D8}">
      <dgm:prSet/>
      <dgm:spPr/>
      <dgm:t>
        <a:bodyPr/>
        <a:lstStyle/>
        <a:p>
          <a:endParaRPr lang="fr-FR"/>
        </a:p>
      </dgm:t>
    </dgm:pt>
    <dgm:pt modelId="{65CF1FC1-4794-9A45-B885-F16BFB9B00AF}" type="pres">
      <dgm:prSet presAssocID="{7408A460-53BA-A349-B2D5-2343C4ECD091}" presName="layout" presStyleCnt="0">
        <dgm:presLayoutVars>
          <dgm:chMax/>
          <dgm:chPref/>
          <dgm:dir/>
          <dgm:resizeHandles/>
        </dgm:presLayoutVars>
      </dgm:prSet>
      <dgm:spPr/>
      <dgm:t>
        <a:bodyPr/>
        <a:lstStyle/>
        <a:p>
          <a:endParaRPr lang="fr-FR"/>
        </a:p>
      </dgm:t>
    </dgm:pt>
    <dgm:pt modelId="{AE99BB29-EA9B-6048-AEC3-58D1CA217B5D}" type="pres">
      <dgm:prSet presAssocID="{3AC21694-2ACF-614A-AA98-C8EFEEEB0F44}" presName="root" presStyleCnt="0">
        <dgm:presLayoutVars>
          <dgm:chMax/>
          <dgm:chPref/>
        </dgm:presLayoutVars>
      </dgm:prSet>
      <dgm:spPr/>
    </dgm:pt>
    <dgm:pt modelId="{348B40BF-DA9C-514F-83D3-7989E6A475BE}" type="pres">
      <dgm:prSet presAssocID="{3AC21694-2ACF-614A-AA98-C8EFEEEB0F44}" presName="rootComposite" presStyleCnt="0">
        <dgm:presLayoutVars/>
      </dgm:prSet>
      <dgm:spPr/>
    </dgm:pt>
    <dgm:pt modelId="{123C78A5-DA5D-8E46-A68C-D7612FDD7E99}" type="pres">
      <dgm:prSet presAssocID="{3AC21694-2ACF-614A-AA98-C8EFEEEB0F44}" presName="ParentAccent" presStyleLbl="alignNode1" presStyleIdx="0" presStyleCnt="2"/>
      <dgm:spPr/>
    </dgm:pt>
    <dgm:pt modelId="{9D697935-E255-2E49-A34E-93DE3FA0DA52}" type="pres">
      <dgm:prSet presAssocID="{3AC21694-2ACF-614A-AA98-C8EFEEEB0F44}" presName="ParentSmallAccent" presStyleLbl="fgAcc1" presStyleIdx="0" presStyleCnt="2"/>
      <dgm:spPr/>
    </dgm:pt>
    <dgm:pt modelId="{8F76C73F-41DD-B446-9A8B-0987A33166FC}" type="pres">
      <dgm:prSet presAssocID="{3AC21694-2ACF-614A-AA98-C8EFEEEB0F44}" presName="Parent" presStyleLbl="revTx" presStyleIdx="0" presStyleCnt="8">
        <dgm:presLayoutVars>
          <dgm:chMax/>
          <dgm:chPref val="4"/>
          <dgm:bulletEnabled val="1"/>
        </dgm:presLayoutVars>
      </dgm:prSet>
      <dgm:spPr/>
      <dgm:t>
        <a:bodyPr/>
        <a:lstStyle/>
        <a:p>
          <a:endParaRPr lang="fr-FR"/>
        </a:p>
      </dgm:t>
    </dgm:pt>
    <dgm:pt modelId="{40A2CC2B-3004-A74C-AE6B-C586A68DFC16}" type="pres">
      <dgm:prSet presAssocID="{3AC21694-2ACF-614A-AA98-C8EFEEEB0F44}" presName="childShape" presStyleCnt="0">
        <dgm:presLayoutVars>
          <dgm:chMax val="0"/>
          <dgm:chPref val="0"/>
        </dgm:presLayoutVars>
      </dgm:prSet>
      <dgm:spPr/>
    </dgm:pt>
    <dgm:pt modelId="{285C932B-B3A4-C047-98D2-F8A9CEC26455}" type="pres">
      <dgm:prSet presAssocID="{ED52064B-1FBC-9845-B0B6-F14345883FD9}" presName="childComposite" presStyleCnt="0">
        <dgm:presLayoutVars>
          <dgm:chMax val="0"/>
          <dgm:chPref val="0"/>
        </dgm:presLayoutVars>
      </dgm:prSet>
      <dgm:spPr/>
    </dgm:pt>
    <dgm:pt modelId="{9C348CD8-9E08-1041-9AAC-46D183403FE2}" type="pres">
      <dgm:prSet presAssocID="{ED52064B-1FBC-9845-B0B6-F14345883FD9}" presName="ChildAccent" presStyleLbl="solidFgAcc1" presStyleIdx="0" presStyleCnt="6"/>
      <dgm:spPr/>
    </dgm:pt>
    <dgm:pt modelId="{90F00DD9-7363-4649-8E21-4BDBF4E1C510}" type="pres">
      <dgm:prSet presAssocID="{ED52064B-1FBC-9845-B0B6-F14345883FD9}" presName="Child" presStyleLbl="revTx" presStyleIdx="1" presStyleCnt="8">
        <dgm:presLayoutVars>
          <dgm:chMax val="0"/>
          <dgm:chPref val="0"/>
          <dgm:bulletEnabled val="1"/>
        </dgm:presLayoutVars>
      </dgm:prSet>
      <dgm:spPr/>
      <dgm:t>
        <a:bodyPr/>
        <a:lstStyle/>
        <a:p>
          <a:endParaRPr lang="fr-FR"/>
        </a:p>
      </dgm:t>
    </dgm:pt>
    <dgm:pt modelId="{451B08B7-8321-6740-9F48-7C1D487BD203}" type="pres">
      <dgm:prSet presAssocID="{101466EA-5F2D-184C-B90E-0BFEE03B5925}" presName="childComposite" presStyleCnt="0">
        <dgm:presLayoutVars>
          <dgm:chMax val="0"/>
          <dgm:chPref val="0"/>
        </dgm:presLayoutVars>
      </dgm:prSet>
      <dgm:spPr/>
    </dgm:pt>
    <dgm:pt modelId="{E12F6A6C-8F49-334C-BCF7-D6BA90E713B0}" type="pres">
      <dgm:prSet presAssocID="{101466EA-5F2D-184C-B90E-0BFEE03B5925}" presName="ChildAccent" presStyleLbl="solidFgAcc1" presStyleIdx="1" presStyleCnt="6"/>
      <dgm:spPr/>
    </dgm:pt>
    <dgm:pt modelId="{C9907091-DD7F-8046-B6F6-037509399595}" type="pres">
      <dgm:prSet presAssocID="{101466EA-5F2D-184C-B90E-0BFEE03B5925}" presName="Child" presStyleLbl="revTx" presStyleIdx="2" presStyleCnt="8">
        <dgm:presLayoutVars>
          <dgm:chMax val="0"/>
          <dgm:chPref val="0"/>
          <dgm:bulletEnabled val="1"/>
        </dgm:presLayoutVars>
      </dgm:prSet>
      <dgm:spPr/>
      <dgm:t>
        <a:bodyPr/>
        <a:lstStyle/>
        <a:p>
          <a:endParaRPr lang="fr-FR"/>
        </a:p>
      </dgm:t>
    </dgm:pt>
    <dgm:pt modelId="{6361C249-95ED-884B-95A6-6873001B3FD1}" type="pres">
      <dgm:prSet presAssocID="{E368739E-F786-A04F-BE0A-BAFD793EA7F6}" presName="childComposite" presStyleCnt="0">
        <dgm:presLayoutVars>
          <dgm:chMax val="0"/>
          <dgm:chPref val="0"/>
        </dgm:presLayoutVars>
      </dgm:prSet>
      <dgm:spPr/>
    </dgm:pt>
    <dgm:pt modelId="{920A644E-C28B-214C-8013-77629DBAEB4F}" type="pres">
      <dgm:prSet presAssocID="{E368739E-F786-A04F-BE0A-BAFD793EA7F6}" presName="ChildAccent" presStyleLbl="solidFgAcc1" presStyleIdx="2" presStyleCnt="6"/>
      <dgm:spPr/>
    </dgm:pt>
    <dgm:pt modelId="{399BE621-D3A5-6C43-9F37-625966CC9646}" type="pres">
      <dgm:prSet presAssocID="{E368739E-F786-A04F-BE0A-BAFD793EA7F6}" presName="Child" presStyleLbl="revTx" presStyleIdx="3" presStyleCnt="8">
        <dgm:presLayoutVars>
          <dgm:chMax val="0"/>
          <dgm:chPref val="0"/>
          <dgm:bulletEnabled val="1"/>
        </dgm:presLayoutVars>
      </dgm:prSet>
      <dgm:spPr/>
      <dgm:t>
        <a:bodyPr/>
        <a:lstStyle/>
        <a:p>
          <a:endParaRPr lang="fr-FR"/>
        </a:p>
      </dgm:t>
    </dgm:pt>
    <dgm:pt modelId="{59A6EFE0-2335-614A-82B3-6C4E45B7D9BD}" type="pres">
      <dgm:prSet presAssocID="{E87DD329-922F-6646-943B-FBFF2B3D1D55}" presName="root" presStyleCnt="0">
        <dgm:presLayoutVars>
          <dgm:chMax/>
          <dgm:chPref/>
        </dgm:presLayoutVars>
      </dgm:prSet>
      <dgm:spPr/>
    </dgm:pt>
    <dgm:pt modelId="{743F2856-C91A-D142-9D4C-DC461EDA39E8}" type="pres">
      <dgm:prSet presAssocID="{E87DD329-922F-6646-943B-FBFF2B3D1D55}" presName="rootComposite" presStyleCnt="0">
        <dgm:presLayoutVars/>
      </dgm:prSet>
      <dgm:spPr/>
    </dgm:pt>
    <dgm:pt modelId="{3D73BB53-A6B3-6144-912A-FEDA3BC18CB8}" type="pres">
      <dgm:prSet presAssocID="{E87DD329-922F-6646-943B-FBFF2B3D1D55}" presName="ParentAccent" presStyleLbl="alignNode1" presStyleIdx="1" presStyleCnt="2"/>
      <dgm:spPr/>
    </dgm:pt>
    <dgm:pt modelId="{9441EBDA-0068-FC49-9BA0-192CE1C007F2}" type="pres">
      <dgm:prSet presAssocID="{E87DD329-922F-6646-943B-FBFF2B3D1D55}" presName="ParentSmallAccent" presStyleLbl="fgAcc1" presStyleIdx="1" presStyleCnt="2"/>
      <dgm:spPr/>
    </dgm:pt>
    <dgm:pt modelId="{6CABF28B-6FBB-AC48-B90A-2741790D9F22}" type="pres">
      <dgm:prSet presAssocID="{E87DD329-922F-6646-943B-FBFF2B3D1D55}" presName="Parent" presStyleLbl="revTx" presStyleIdx="4" presStyleCnt="8">
        <dgm:presLayoutVars>
          <dgm:chMax/>
          <dgm:chPref val="4"/>
          <dgm:bulletEnabled val="1"/>
        </dgm:presLayoutVars>
      </dgm:prSet>
      <dgm:spPr/>
      <dgm:t>
        <a:bodyPr/>
        <a:lstStyle/>
        <a:p>
          <a:endParaRPr lang="fr-FR"/>
        </a:p>
      </dgm:t>
    </dgm:pt>
    <dgm:pt modelId="{3374E50B-B69E-094B-B651-B32C982FDFE5}" type="pres">
      <dgm:prSet presAssocID="{E87DD329-922F-6646-943B-FBFF2B3D1D55}" presName="childShape" presStyleCnt="0">
        <dgm:presLayoutVars>
          <dgm:chMax val="0"/>
          <dgm:chPref val="0"/>
        </dgm:presLayoutVars>
      </dgm:prSet>
      <dgm:spPr/>
    </dgm:pt>
    <dgm:pt modelId="{BF5A36DE-8BB2-1C41-8D0E-68142EA9F023}" type="pres">
      <dgm:prSet presAssocID="{E2F2B9A2-3EF0-DA4A-86F9-FC97788CD113}" presName="childComposite" presStyleCnt="0">
        <dgm:presLayoutVars>
          <dgm:chMax val="0"/>
          <dgm:chPref val="0"/>
        </dgm:presLayoutVars>
      </dgm:prSet>
      <dgm:spPr/>
    </dgm:pt>
    <dgm:pt modelId="{2F42E792-B7DA-2648-AA4A-CEAA7B141E99}" type="pres">
      <dgm:prSet presAssocID="{E2F2B9A2-3EF0-DA4A-86F9-FC97788CD113}" presName="ChildAccent" presStyleLbl="solidFgAcc1" presStyleIdx="3" presStyleCnt="6"/>
      <dgm:spPr/>
    </dgm:pt>
    <dgm:pt modelId="{C9D691BC-5FC3-BB49-94E1-E26F02A604D0}" type="pres">
      <dgm:prSet presAssocID="{E2F2B9A2-3EF0-DA4A-86F9-FC97788CD113}" presName="Child" presStyleLbl="revTx" presStyleIdx="5" presStyleCnt="8">
        <dgm:presLayoutVars>
          <dgm:chMax val="0"/>
          <dgm:chPref val="0"/>
          <dgm:bulletEnabled val="1"/>
        </dgm:presLayoutVars>
      </dgm:prSet>
      <dgm:spPr/>
      <dgm:t>
        <a:bodyPr/>
        <a:lstStyle/>
        <a:p>
          <a:endParaRPr lang="fr-FR"/>
        </a:p>
      </dgm:t>
    </dgm:pt>
    <dgm:pt modelId="{21F0B521-AAB9-7A41-A31E-B922F58D4086}" type="pres">
      <dgm:prSet presAssocID="{A789E191-F5B7-454F-934F-EDB4A30C39A0}" presName="childComposite" presStyleCnt="0">
        <dgm:presLayoutVars>
          <dgm:chMax val="0"/>
          <dgm:chPref val="0"/>
        </dgm:presLayoutVars>
      </dgm:prSet>
      <dgm:spPr/>
    </dgm:pt>
    <dgm:pt modelId="{6BA24E7F-8C2C-C746-95B5-2961D5256858}" type="pres">
      <dgm:prSet presAssocID="{A789E191-F5B7-454F-934F-EDB4A30C39A0}" presName="ChildAccent" presStyleLbl="solidFgAcc1" presStyleIdx="4" presStyleCnt="6"/>
      <dgm:spPr/>
    </dgm:pt>
    <dgm:pt modelId="{568A5CBA-307C-F842-A7BC-5EB239E9A558}" type="pres">
      <dgm:prSet presAssocID="{A789E191-F5B7-454F-934F-EDB4A30C39A0}" presName="Child" presStyleLbl="revTx" presStyleIdx="6" presStyleCnt="8">
        <dgm:presLayoutVars>
          <dgm:chMax val="0"/>
          <dgm:chPref val="0"/>
          <dgm:bulletEnabled val="1"/>
        </dgm:presLayoutVars>
      </dgm:prSet>
      <dgm:spPr/>
      <dgm:t>
        <a:bodyPr/>
        <a:lstStyle/>
        <a:p>
          <a:endParaRPr lang="fr-FR"/>
        </a:p>
      </dgm:t>
    </dgm:pt>
    <dgm:pt modelId="{7122053D-FA2D-684F-9E61-38E8E6724579}" type="pres">
      <dgm:prSet presAssocID="{A12238AC-F210-5D4B-B248-0E025A54728F}" presName="childComposite" presStyleCnt="0">
        <dgm:presLayoutVars>
          <dgm:chMax val="0"/>
          <dgm:chPref val="0"/>
        </dgm:presLayoutVars>
      </dgm:prSet>
      <dgm:spPr/>
    </dgm:pt>
    <dgm:pt modelId="{81E7D74C-E3D1-7C47-89A7-9992E9044222}" type="pres">
      <dgm:prSet presAssocID="{A12238AC-F210-5D4B-B248-0E025A54728F}" presName="ChildAccent" presStyleLbl="solidFgAcc1" presStyleIdx="5" presStyleCnt="6"/>
      <dgm:spPr/>
    </dgm:pt>
    <dgm:pt modelId="{0B612536-4543-034C-8DBF-CFDB8B53D47C}" type="pres">
      <dgm:prSet presAssocID="{A12238AC-F210-5D4B-B248-0E025A54728F}" presName="Child" presStyleLbl="revTx" presStyleIdx="7" presStyleCnt="8">
        <dgm:presLayoutVars>
          <dgm:chMax val="0"/>
          <dgm:chPref val="0"/>
          <dgm:bulletEnabled val="1"/>
        </dgm:presLayoutVars>
      </dgm:prSet>
      <dgm:spPr/>
      <dgm:t>
        <a:bodyPr/>
        <a:lstStyle/>
        <a:p>
          <a:endParaRPr lang="fr-FR"/>
        </a:p>
      </dgm:t>
    </dgm:pt>
  </dgm:ptLst>
  <dgm:cxnLst>
    <dgm:cxn modelId="{BD88D4F6-A751-2C42-BE70-6BEDB9956D24}" type="presOf" srcId="{E368739E-F786-A04F-BE0A-BAFD793EA7F6}" destId="{399BE621-D3A5-6C43-9F37-625966CC9646}" srcOrd="0" destOrd="0" presId="urn:microsoft.com/office/officeart/2008/layout/SquareAccentList"/>
    <dgm:cxn modelId="{D9EFA233-872D-DC43-BF4B-8FDECEDC9231}" srcId="{E87DD329-922F-6646-943B-FBFF2B3D1D55}" destId="{E2F2B9A2-3EF0-DA4A-86F9-FC97788CD113}" srcOrd="0" destOrd="0" parTransId="{C62EA0E3-F409-4144-8197-F440FEC91D71}" sibTransId="{F58448C9-AA3C-684E-ADEC-C7FEAF7BEA34}"/>
    <dgm:cxn modelId="{1E5E92EB-78D9-5648-8A83-BABF44CCEBB5}" srcId="{3AC21694-2ACF-614A-AA98-C8EFEEEB0F44}" destId="{101466EA-5F2D-184C-B90E-0BFEE03B5925}" srcOrd="1" destOrd="0" parTransId="{E6B65BA7-0F3E-AA4C-B969-68435A1EDA42}" sibTransId="{4A1C386D-D5BC-A84B-B309-AA1F7738CE2B}"/>
    <dgm:cxn modelId="{E7EF00AC-981B-7B41-ABF0-F6C7B4D3E5D8}" srcId="{E87DD329-922F-6646-943B-FBFF2B3D1D55}" destId="{A12238AC-F210-5D4B-B248-0E025A54728F}" srcOrd="2" destOrd="0" parTransId="{1FA149BF-61E9-BD41-9804-5AE858D7968E}" sibTransId="{99C61514-B5E1-DC45-9283-84A93B2216B4}"/>
    <dgm:cxn modelId="{8993B3C2-1BAB-194E-BFC3-086BA7E73419}" type="presOf" srcId="{3AC21694-2ACF-614A-AA98-C8EFEEEB0F44}" destId="{8F76C73F-41DD-B446-9A8B-0987A33166FC}" srcOrd="0" destOrd="0" presId="urn:microsoft.com/office/officeart/2008/layout/SquareAccentList"/>
    <dgm:cxn modelId="{A1D8090F-73E4-F44A-8A11-E59524ABBD7E}" type="presOf" srcId="{ED52064B-1FBC-9845-B0B6-F14345883FD9}" destId="{90F00DD9-7363-4649-8E21-4BDBF4E1C510}" srcOrd="0" destOrd="0" presId="urn:microsoft.com/office/officeart/2008/layout/SquareAccentList"/>
    <dgm:cxn modelId="{5A7EDEDD-5C85-1C4A-90BF-8BFACDE5D559}" type="presOf" srcId="{101466EA-5F2D-184C-B90E-0BFEE03B5925}" destId="{C9907091-DD7F-8046-B6F6-037509399595}" srcOrd="0" destOrd="0" presId="urn:microsoft.com/office/officeart/2008/layout/SquareAccentList"/>
    <dgm:cxn modelId="{7DD6BABB-A7FB-9C4A-B102-E322DCC284E9}" srcId="{7408A460-53BA-A349-B2D5-2343C4ECD091}" destId="{E87DD329-922F-6646-943B-FBFF2B3D1D55}" srcOrd="1" destOrd="0" parTransId="{9268CC17-6426-E949-B671-7F735C963350}" sibTransId="{C0CE1E75-A50D-1E45-806E-53D1EF44F46A}"/>
    <dgm:cxn modelId="{1E977E5B-E84A-2342-9193-221E648DE380}" srcId="{3AC21694-2ACF-614A-AA98-C8EFEEEB0F44}" destId="{ED52064B-1FBC-9845-B0B6-F14345883FD9}" srcOrd="0" destOrd="0" parTransId="{BA4C4065-7142-694B-8F47-011A58B865C1}" sibTransId="{6CC86E3D-A1E8-E143-AF85-5C3F143C3C0C}"/>
    <dgm:cxn modelId="{A19735FB-0B3E-1D4F-981B-08C89348FCBD}" type="presOf" srcId="{7408A460-53BA-A349-B2D5-2343C4ECD091}" destId="{65CF1FC1-4794-9A45-B885-F16BFB9B00AF}" srcOrd="0" destOrd="0" presId="urn:microsoft.com/office/officeart/2008/layout/SquareAccentList"/>
    <dgm:cxn modelId="{C243D3AF-E811-894C-80C5-471A8E2421F0}" type="presOf" srcId="{A12238AC-F210-5D4B-B248-0E025A54728F}" destId="{0B612536-4543-034C-8DBF-CFDB8B53D47C}" srcOrd="0" destOrd="0" presId="urn:microsoft.com/office/officeart/2008/layout/SquareAccentList"/>
    <dgm:cxn modelId="{D21ECA20-1DE6-A541-A009-6CD7447822EF}" type="presOf" srcId="{E87DD329-922F-6646-943B-FBFF2B3D1D55}" destId="{6CABF28B-6FBB-AC48-B90A-2741790D9F22}" srcOrd="0" destOrd="0" presId="urn:microsoft.com/office/officeart/2008/layout/SquareAccentList"/>
    <dgm:cxn modelId="{CCA5619F-F513-7C47-A8E0-24E91F00FD08}" type="presOf" srcId="{A789E191-F5B7-454F-934F-EDB4A30C39A0}" destId="{568A5CBA-307C-F842-A7BC-5EB239E9A558}" srcOrd="0" destOrd="0" presId="urn:microsoft.com/office/officeart/2008/layout/SquareAccentList"/>
    <dgm:cxn modelId="{2435080F-7E08-D34D-B599-8D15AF7CDA5D}" type="presOf" srcId="{E2F2B9A2-3EF0-DA4A-86F9-FC97788CD113}" destId="{C9D691BC-5FC3-BB49-94E1-E26F02A604D0}" srcOrd="0" destOrd="0" presId="urn:microsoft.com/office/officeart/2008/layout/SquareAccentList"/>
    <dgm:cxn modelId="{E397A005-1969-FD45-8010-90CC92F0BA5D}" srcId="{E87DD329-922F-6646-943B-FBFF2B3D1D55}" destId="{A789E191-F5B7-454F-934F-EDB4A30C39A0}" srcOrd="1" destOrd="0" parTransId="{746FCEB0-4040-2747-9F1D-5338DF42E7C3}" sibTransId="{BB1D5AF2-AA45-9649-9788-E45FCA208A43}"/>
    <dgm:cxn modelId="{168160A1-9BEC-5142-8F05-4BFFF8A43657}" srcId="{7408A460-53BA-A349-B2D5-2343C4ECD091}" destId="{3AC21694-2ACF-614A-AA98-C8EFEEEB0F44}" srcOrd="0" destOrd="0" parTransId="{F718BA9A-3B82-5445-966F-041A9602AEF7}" sibTransId="{16B842DA-8641-B94B-89DD-2F9F44CD65A7}"/>
    <dgm:cxn modelId="{2DD48CF0-0263-C24E-A72F-B88BDEE7685A}" srcId="{3AC21694-2ACF-614A-AA98-C8EFEEEB0F44}" destId="{E368739E-F786-A04F-BE0A-BAFD793EA7F6}" srcOrd="2" destOrd="0" parTransId="{21A0C7C6-400E-C040-9E60-BDF0779AADF9}" sibTransId="{ABABA279-E3E1-194B-B723-A797F415F3C1}"/>
    <dgm:cxn modelId="{55A6FB65-3333-924D-B750-EBD6ABDE4853}" type="presParOf" srcId="{65CF1FC1-4794-9A45-B885-F16BFB9B00AF}" destId="{AE99BB29-EA9B-6048-AEC3-58D1CA217B5D}" srcOrd="0" destOrd="0" presId="urn:microsoft.com/office/officeart/2008/layout/SquareAccentList"/>
    <dgm:cxn modelId="{0AD2716F-AF2A-F74A-8C5A-D53BA835038E}" type="presParOf" srcId="{AE99BB29-EA9B-6048-AEC3-58D1CA217B5D}" destId="{348B40BF-DA9C-514F-83D3-7989E6A475BE}" srcOrd="0" destOrd="0" presId="urn:microsoft.com/office/officeart/2008/layout/SquareAccentList"/>
    <dgm:cxn modelId="{2E92C7D2-3E90-6047-AC7C-124B646A1BF4}" type="presParOf" srcId="{348B40BF-DA9C-514F-83D3-7989E6A475BE}" destId="{123C78A5-DA5D-8E46-A68C-D7612FDD7E99}" srcOrd="0" destOrd="0" presId="urn:microsoft.com/office/officeart/2008/layout/SquareAccentList"/>
    <dgm:cxn modelId="{DA7750C3-03F8-9246-812F-27B6ADB0114F}" type="presParOf" srcId="{348B40BF-DA9C-514F-83D3-7989E6A475BE}" destId="{9D697935-E255-2E49-A34E-93DE3FA0DA52}" srcOrd="1" destOrd="0" presId="urn:microsoft.com/office/officeart/2008/layout/SquareAccentList"/>
    <dgm:cxn modelId="{C37C57E7-402B-1446-80EF-899E501645E4}" type="presParOf" srcId="{348B40BF-DA9C-514F-83D3-7989E6A475BE}" destId="{8F76C73F-41DD-B446-9A8B-0987A33166FC}" srcOrd="2" destOrd="0" presId="urn:microsoft.com/office/officeart/2008/layout/SquareAccentList"/>
    <dgm:cxn modelId="{2680DCBE-51F5-D44F-BEFC-D3B62FAD59D6}" type="presParOf" srcId="{AE99BB29-EA9B-6048-AEC3-58D1CA217B5D}" destId="{40A2CC2B-3004-A74C-AE6B-C586A68DFC16}" srcOrd="1" destOrd="0" presId="urn:microsoft.com/office/officeart/2008/layout/SquareAccentList"/>
    <dgm:cxn modelId="{432CC406-6A57-F04C-912E-0B891A854E87}" type="presParOf" srcId="{40A2CC2B-3004-A74C-AE6B-C586A68DFC16}" destId="{285C932B-B3A4-C047-98D2-F8A9CEC26455}" srcOrd="0" destOrd="0" presId="urn:microsoft.com/office/officeart/2008/layout/SquareAccentList"/>
    <dgm:cxn modelId="{61872AEC-E00E-B54E-AC8B-CA8B53ADCEC2}" type="presParOf" srcId="{285C932B-B3A4-C047-98D2-F8A9CEC26455}" destId="{9C348CD8-9E08-1041-9AAC-46D183403FE2}" srcOrd="0" destOrd="0" presId="urn:microsoft.com/office/officeart/2008/layout/SquareAccentList"/>
    <dgm:cxn modelId="{D072E6E3-9775-1A42-8F4F-FEA3B7F89219}" type="presParOf" srcId="{285C932B-B3A4-C047-98D2-F8A9CEC26455}" destId="{90F00DD9-7363-4649-8E21-4BDBF4E1C510}" srcOrd="1" destOrd="0" presId="urn:microsoft.com/office/officeart/2008/layout/SquareAccentList"/>
    <dgm:cxn modelId="{000DB2E8-D465-CC46-8C68-5123711210FD}" type="presParOf" srcId="{40A2CC2B-3004-A74C-AE6B-C586A68DFC16}" destId="{451B08B7-8321-6740-9F48-7C1D487BD203}" srcOrd="1" destOrd="0" presId="urn:microsoft.com/office/officeart/2008/layout/SquareAccentList"/>
    <dgm:cxn modelId="{8977E9C8-0C30-9348-9791-0670FF09B3A1}" type="presParOf" srcId="{451B08B7-8321-6740-9F48-7C1D487BD203}" destId="{E12F6A6C-8F49-334C-BCF7-D6BA90E713B0}" srcOrd="0" destOrd="0" presId="urn:microsoft.com/office/officeart/2008/layout/SquareAccentList"/>
    <dgm:cxn modelId="{BAAAC485-699C-9740-BADB-28503B44119F}" type="presParOf" srcId="{451B08B7-8321-6740-9F48-7C1D487BD203}" destId="{C9907091-DD7F-8046-B6F6-037509399595}" srcOrd="1" destOrd="0" presId="urn:microsoft.com/office/officeart/2008/layout/SquareAccentList"/>
    <dgm:cxn modelId="{A27A4833-520B-C849-809F-BE375D7B6015}" type="presParOf" srcId="{40A2CC2B-3004-A74C-AE6B-C586A68DFC16}" destId="{6361C249-95ED-884B-95A6-6873001B3FD1}" srcOrd="2" destOrd="0" presId="urn:microsoft.com/office/officeart/2008/layout/SquareAccentList"/>
    <dgm:cxn modelId="{0D9E832C-EB08-6547-90EF-4C3A4E8B4803}" type="presParOf" srcId="{6361C249-95ED-884B-95A6-6873001B3FD1}" destId="{920A644E-C28B-214C-8013-77629DBAEB4F}" srcOrd="0" destOrd="0" presId="urn:microsoft.com/office/officeart/2008/layout/SquareAccentList"/>
    <dgm:cxn modelId="{64550434-DFEB-8041-B3F2-D17968D6966A}" type="presParOf" srcId="{6361C249-95ED-884B-95A6-6873001B3FD1}" destId="{399BE621-D3A5-6C43-9F37-625966CC9646}" srcOrd="1" destOrd="0" presId="urn:microsoft.com/office/officeart/2008/layout/SquareAccentList"/>
    <dgm:cxn modelId="{CF42EB08-AE4F-D644-8CA9-5E5BD691EF61}" type="presParOf" srcId="{65CF1FC1-4794-9A45-B885-F16BFB9B00AF}" destId="{59A6EFE0-2335-614A-82B3-6C4E45B7D9BD}" srcOrd="1" destOrd="0" presId="urn:microsoft.com/office/officeart/2008/layout/SquareAccentList"/>
    <dgm:cxn modelId="{47366DCC-E8A0-0646-8F6E-0EB9CD25A00E}" type="presParOf" srcId="{59A6EFE0-2335-614A-82B3-6C4E45B7D9BD}" destId="{743F2856-C91A-D142-9D4C-DC461EDA39E8}" srcOrd="0" destOrd="0" presId="urn:microsoft.com/office/officeart/2008/layout/SquareAccentList"/>
    <dgm:cxn modelId="{A7767DF9-B23C-8C4B-A4EC-30F7C7D7C843}" type="presParOf" srcId="{743F2856-C91A-D142-9D4C-DC461EDA39E8}" destId="{3D73BB53-A6B3-6144-912A-FEDA3BC18CB8}" srcOrd="0" destOrd="0" presId="urn:microsoft.com/office/officeart/2008/layout/SquareAccentList"/>
    <dgm:cxn modelId="{9D88FD5E-A1FC-A24E-924E-1F8D4DE11762}" type="presParOf" srcId="{743F2856-C91A-D142-9D4C-DC461EDA39E8}" destId="{9441EBDA-0068-FC49-9BA0-192CE1C007F2}" srcOrd="1" destOrd="0" presId="urn:microsoft.com/office/officeart/2008/layout/SquareAccentList"/>
    <dgm:cxn modelId="{161D5019-DA07-5D4E-A8D0-C7B0F0EA2415}" type="presParOf" srcId="{743F2856-C91A-D142-9D4C-DC461EDA39E8}" destId="{6CABF28B-6FBB-AC48-B90A-2741790D9F22}" srcOrd="2" destOrd="0" presId="urn:microsoft.com/office/officeart/2008/layout/SquareAccentList"/>
    <dgm:cxn modelId="{9D13B8AA-2C03-3A42-AFCF-1ADFECFB27B9}" type="presParOf" srcId="{59A6EFE0-2335-614A-82B3-6C4E45B7D9BD}" destId="{3374E50B-B69E-094B-B651-B32C982FDFE5}" srcOrd="1" destOrd="0" presId="urn:microsoft.com/office/officeart/2008/layout/SquareAccentList"/>
    <dgm:cxn modelId="{7AB653A8-83CC-A44E-953E-EC61F5098E44}" type="presParOf" srcId="{3374E50B-B69E-094B-B651-B32C982FDFE5}" destId="{BF5A36DE-8BB2-1C41-8D0E-68142EA9F023}" srcOrd="0" destOrd="0" presId="urn:microsoft.com/office/officeart/2008/layout/SquareAccentList"/>
    <dgm:cxn modelId="{B547F4C7-0388-F14C-9CA2-5710C2EAD7A9}" type="presParOf" srcId="{BF5A36DE-8BB2-1C41-8D0E-68142EA9F023}" destId="{2F42E792-B7DA-2648-AA4A-CEAA7B141E99}" srcOrd="0" destOrd="0" presId="urn:microsoft.com/office/officeart/2008/layout/SquareAccentList"/>
    <dgm:cxn modelId="{35BB43B9-0918-BA4D-8B90-E703042235B6}" type="presParOf" srcId="{BF5A36DE-8BB2-1C41-8D0E-68142EA9F023}" destId="{C9D691BC-5FC3-BB49-94E1-E26F02A604D0}" srcOrd="1" destOrd="0" presId="urn:microsoft.com/office/officeart/2008/layout/SquareAccentList"/>
    <dgm:cxn modelId="{2744D106-C9CF-BF48-8A3F-5E3408C36408}" type="presParOf" srcId="{3374E50B-B69E-094B-B651-B32C982FDFE5}" destId="{21F0B521-AAB9-7A41-A31E-B922F58D4086}" srcOrd="1" destOrd="0" presId="urn:microsoft.com/office/officeart/2008/layout/SquareAccentList"/>
    <dgm:cxn modelId="{F8AD2F92-E36B-FA43-960D-FA697F07F675}" type="presParOf" srcId="{21F0B521-AAB9-7A41-A31E-B922F58D4086}" destId="{6BA24E7F-8C2C-C746-95B5-2961D5256858}" srcOrd="0" destOrd="0" presId="urn:microsoft.com/office/officeart/2008/layout/SquareAccentList"/>
    <dgm:cxn modelId="{11D98B4E-6CAE-BF4E-9B81-23AF26D2DDE1}" type="presParOf" srcId="{21F0B521-AAB9-7A41-A31E-B922F58D4086}" destId="{568A5CBA-307C-F842-A7BC-5EB239E9A558}" srcOrd="1" destOrd="0" presId="urn:microsoft.com/office/officeart/2008/layout/SquareAccentList"/>
    <dgm:cxn modelId="{8D0363DB-43A8-5B4A-8A88-252BCC0F9B3E}" type="presParOf" srcId="{3374E50B-B69E-094B-B651-B32C982FDFE5}" destId="{7122053D-FA2D-684F-9E61-38E8E6724579}" srcOrd="2" destOrd="0" presId="urn:microsoft.com/office/officeart/2008/layout/SquareAccentList"/>
    <dgm:cxn modelId="{4173FE8E-FAE3-754B-93BF-57FA4ACDA089}" type="presParOf" srcId="{7122053D-FA2D-684F-9E61-38E8E6724579}" destId="{81E7D74C-E3D1-7C47-89A7-9992E9044222}" srcOrd="0" destOrd="0" presId="urn:microsoft.com/office/officeart/2008/layout/SquareAccentList"/>
    <dgm:cxn modelId="{E7E360A1-A4CD-B84D-B4E2-90627B49EC3D}" type="presParOf" srcId="{7122053D-FA2D-684F-9E61-38E8E6724579}" destId="{0B612536-4543-034C-8DBF-CFDB8B53D47C}" srcOrd="1" destOrd="0" presId="urn:microsoft.com/office/officeart/2008/layout/Squa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016BB7-8E0F-AF46-9501-9BFE65C9AFDF}">
      <dsp:nvSpPr>
        <dsp:cNvPr id="0" name=""/>
        <dsp:cNvSpPr/>
      </dsp:nvSpPr>
      <dsp:spPr>
        <a:xfrm rot="5400000">
          <a:off x="2628192" y="88724"/>
          <a:ext cx="1348699" cy="1173368"/>
        </a:xfrm>
        <a:prstGeom prst="hexagon">
          <a:avLst>
            <a:gd name="adj" fmla="val 25000"/>
            <a:gd name="vf" fmla="val 11547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fr-FR" sz="1200" kern="1200" dirty="0" err="1" smtClean="0"/>
            <a:t>Pix</a:t>
          </a:r>
          <a:r>
            <a:rPr lang="fr-FR" sz="1200" kern="1200" dirty="0" smtClean="0"/>
            <a:t> </a:t>
          </a:r>
          <a:endParaRPr lang="fr-FR" sz="1200" kern="1200" dirty="0"/>
        </a:p>
      </dsp:txBody>
      <dsp:txXfrm rot="-5400000">
        <a:off x="2898707" y="211231"/>
        <a:ext cx="807668" cy="928355"/>
      </dsp:txXfrm>
    </dsp:sp>
    <dsp:sp modelId="{D2796E95-D5F6-804C-8E04-C18885DC0141}">
      <dsp:nvSpPr>
        <dsp:cNvPr id="0" name=""/>
        <dsp:cNvSpPr/>
      </dsp:nvSpPr>
      <dsp:spPr>
        <a:xfrm>
          <a:off x="3924832" y="270798"/>
          <a:ext cx="1505148" cy="809219"/>
        </a:xfrm>
        <a:prstGeom prst="rect">
          <a:avLst/>
        </a:prstGeom>
        <a:noFill/>
        <a:ln>
          <a:noFill/>
        </a:ln>
        <a:effectLst/>
      </dsp:spPr>
      <dsp:style>
        <a:lnRef idx="0">
          <a:scrgbClr r="0" g="0" b="0"/>
        </a:lnRef>
        <a:fillRef idx="0">
          <a:scrgbClr r="0" g="0" b="0"/>
        </a:fillRef>
        <a:effectRef idx="0">
          <a:scrgbClr r="0" g="0" b="0"/>
        </a:effectRef>
        <a:fontRef idx="minor"/>
      </dsp:style>
    </dsp:sp>
    <dsp:sp modelId="{68B5304A-8365-4B47-BF58-839BADBF8AE6}">
      <dsp:nvSpPr>
        <dsp:cNvPr id="0" name=""/>
        <dsp:cNvSpPr/>
      </dsp:nvSpPr>
      <dsp:spPr>
        <a:xfrm rot="5400000">
          <a:off x="1360954" y="88724"/>
          <a:ext cx="1348699" cy="1173368"/>
        </a:xfrm>
        <a:prstGeom prst="hexagon">
          <a:avLst>
            <a:gd name="adj" fmla="val 25000"/>
            <a:gd name="vf" fmla="val 11547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fr-FR" sz="1200" kern="1200" dirty="0" smtClean="0"/>
            <a:t>Les conseillers numériques</a:t>
          </a:r>
          <a:endParaRPr lang="fr-FR" sz="1200" kern="1200" dirty="0"/>
        </a:p>
      </dsp:txBody>
      <dsp:txXfrm rot="-5400000">
        <a:off x="1631469" y="211231"/>
        <a:ext cx="807668" cy="928355"/>
      </dsp:txXfrm>
    </dsp:sp>
    <dsp:sp modelId="{D03FE98F-2898-7F4D-A3E8-4126C72BE5A2}">
      <dsp:nvSpPr>
        <dsp:cNvPr id="0" name=""/>
        <dsp:cNvSpPr/>
      </dsp:nvSpPr>
      <dsp:spPr>
        <a:xfrm rot="5400000">
          <a:off x="1992146" y="1233500"/>
          <a:ext cx="1348699" cy="1173368"/>
        </a:xfrm>
        <a:prstGeom prst="hexagon">
          <a:avLst>
            <a:gd name="adj" fmla="val 25000"/>
            <a:gd name="vf" fmla="val 11547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endParaRPr lang="fr-FR" sz="1200" kern="1200" dirty="0" smtClean="0"/>
        </a:p>
        <a:p>
          <a:pPr lvl="0" algn="ctr" defTabSz="533400">
            <a:lnSpc>
              <a:spcPct val="90000"/>
            </a:lnSpc>
            <a:spcBef>
              <a:spcPct val="0"/>
            </a:spcBef>
            <a:spcAft>
              <a:spcPct val="35000"/>
            </a:spcAft>
          </a:pPr>
          <a:r>
            <a:rPr lang="fr-FR" sz="1200" kern="1200" dirty="0" smtClean="0"/>
            <a:t>Aidants </a:t>
          </a:r>
          <a:r>
            <a:rPr lang="fr-FR" sz="1200" kern="1200" dirty="0" err="1" smtClean="0"/>
            <a:t>connect</a:t>
          </a:r>
          <a:endParaRPr lang="fr-FR" sz="1200" kern="1200" dirty="0"/>
        </a:p>
      </dsp:txBody>
      <dsp:txXfrm rot="-5400000">
        <a:off x="2262661" y="1356007"/>
        <a:ext cx="807668" cy="928355"/>
      </dsp:txXfrm>
    </dsp:sp>
    <dsp:sp modelId="{02667BEB-1EA1-3D42-87D9-3012498552CA}">
      <dsp:nvSpPr>
        <dsp:cNvPr id="0" name=""/>
        <dsp:cNvSpPr/>
      </dsp:nvSpPr>
      <dsp:spPr>
        <a:xfrm>
          <a:off x="574663" y="1415574"/>
          <a:ext cx="1456595" cy="809219"/>
        </a:xfrm>
        <a:prstGeom prst="rect">
          <a:avLst/>
        </a:prstGeom>
        <a:noFill/>
        <a:ln>
          <a:noFill/>
        </a:ln>
        <a:effectLst/>
      </dsp:spPr>
      <dsp:style>
        <a:lnRef idx="0">
          <a:scrgbClr r="0" g="0" b="0"/>
        </a:lnRef>
        <a:fillRef idx="0">
          <a:scrgbClr r="0" g="0" b="0"/>
        </a:fillRef>
        <a:effectRef idx="0">
          <a:scrgbClr r="0" g="0" b="0"/>
        </a:effectRef>
        <a:fontRef idx="minor"/>
      </dsp:style>
    </dsp:sp>
    <dsp:sp modelId="{182A9D74-99BB-604F-B3F0-1F906FC87592}">
      <dsp:nvSpPr>
        <dsp:cNvPr id="0" name=""/>
        <dsp:cNvSpPr/>
      </dsp:nvSpPr>
      <dsp:spPr>
        <a:xfrm rot="5400000">
          <a:off x="3259384" y="1233500"/>
          <a:ext cx="1348699" cy="1173368"/>
        </a:xfrm>
        <a:prstGeom prst="hexagon">
          <a:avLst>
            <a:gd name="adj" fmla="val 25000"/>
            <a:gd name="vf" fmla="val 11547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r>
            <a:rPr lang="fr-FR" sz="1300" kern="1200" dirty="0" smtClean="0"/>
            <a:t>Le passe numérique</a:t>
          </a:r>
          <a:endParaRPr lang="fr-FR" sz="1300" kern="1200" dirty="0"/>
        </a:p>
      </dsp:txBody>
      <dsp:txXfrm rot="-5400000">
        <a:off x="3529899" y="1356007"/>
        <a:ext cx="807668" cy="928355"/>
      </dsp:txXfrm>
    </dsp:sp>
    <dsp:sp modelId="{EA37B123-3163-B041-BF25-D39F61F2F522}">
      <dsp:nvSpPr>
        <dsp:cNvPr id="0" name=""/>
        <dsp:cNvSpPr/>
      </dsp:nvSpPr>
      <dsp:spPr>
        <a:xfrm rot="5400000">
          <a:off x="2628192" y="2378276"/>
          <a:ext cx="1348699" cy="1173368"/>
        </a:xfrm>
        <a:prstGeom prst="hexagon">
          <a:avLst>
            <a:gd name="adj" fmla="val 25000"/>
            <a:gd name="vf" fmla="val 115470"/>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fr-FR" sz="1200" kern="1200" dirty="0" smtClean="0"/>
            <a:t>Emmaüs </a:t>
          </a:r>
          <a:r>
            <a:rPr lang="fr-FR" sz="1200" kern="1200" dirty="0" err="1" smtClean="0"/>
            <a:t>Connect</a:t>
          </a:r>
          <a:endParaRPr lang="fr-FR" sz="1200" kern="1200" dirty="0"/>
        </a:p>
      </dsp:txBody>
      <dsp:txXfrm rot="-5400000">
        <a:off x="2898707" y="2500783"/>
        <a:ext cx="807668" cy="928355"/>
      </dsp:txXfrm>
    </dsp:sp>
    <dsp:sp modelId="{417F8816-38C4-2F4E-9C9D-8DDBDC76E568}">
      <dsp:nvSpPr>
        <dsp:cNvPr id="0" name=""/>
        <dsp:cNvSpPr/>
      </dsp:nvSpPr>
      <dsp:spPr>
        <a:xfrm>
          <a:off x="3924832" y="2560350"/>
          <a:ext cx="1505148" cy="809219"/>
        </a:xfrm>
        <a:prstGeom prst="rect">
          <a:avLst/>
        </a:prstGeom>
        <a:noFill/>
        <a:ln>
          <a:noFill/>
        </a:ln>
        <a:effectLst/>
      </dsp:spPr>
      <dsp:style>
        <a:lnRef idx="0">
          <a:scrgbClr r="0" g="0" b="0"/>
        </a:lnRef>
        <a:fillRef idx="0">
          <a:scrgbClr r="0" g="0" b="0"/>
        </a:fillRef>
        <a:effectRef idx="0">
          <a:scrgbClr r="0" g="0" b="0"/>
        </a:effectRef>
        <a:fontRef idx="minor"/>
      </dsp:style>
    </dsp:sp>
    <dsp:sp modelId="{9E58AD5B-1AC7-0442-8EE0-8B1D0700D166}">
      <dsp:nvSpPr>
        <dsp:cNvPr id="0" name=""/>
        <dsp:cNvSpPr/>
      </dsp:nvSpPr>
      <dsp:spPr>
        <a:xfrm rot="5400000">
          <a:off x="1360954" y="2378276"/>
          <a:ext cx="1348699" cy="1173368"/>
        </a:xfrm>
        <a:prstGeom prst="hexagon">
          <a:avLst>
            <a:gd name="adj" fmla="val 25000"/>
            <a:gd name="vf" fmla="val 11547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r>
            <a:rPr lang="fr-FR" sz="1300" kern="1200" dirty="0" smtClean="0"/>
            <a:t>Les voyageurs du numérique</a:t>
          </a:r>
          <a:endParaRPr lang="fr-FR" sz="1300" kern="1200" dirty="0"/>
        </a:p>
      </dsp:txBody>
      <dsp:txXfrm rot="-5400000">
        <a:off x="1631469" y="2500783"/>
        <a:ext cx="807668" cy="928355"/>
      </dsp:txXfrm>
    </dsp:sp>
    <dsp:sp modelId="{BB4AFCE2-6323-214E-8A1C-4E7DE1A1B8D4}">
      <dsp:nvSpPr>
        <dsp:cNvPr id="0" name=""/>
        <dsp:cNvSpPr/>
      </dsp:nvSpPr>
      <dsp:spPr>
        <a:xfrm rot="5400000">
          <a:off x="1992146" y="3523052"/>
          <a:ext cx="1348699" cy="1173368"/>
        </a:xfrm>
        <a:prstGeom prst="hexagon">
          <a:avLst>
            <a:gd name="adj" fmla="val 25000"/>
            <a:gd name="vf" fmla="val 11547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fr-FR" sz="1200" kern="1200" dirty="0" smtClean="0"/>
            <a:t>Les hubs régionaux</a:t>
          </a:r>
          <a:endParaRPr lang="fr-FR" sz="1200" kern="1200" dirty="0"/>
        </a:p>
      </dsp:txBody>
      <dsp:txXfrm rot="-5400000">
        <a:off x="2262661" y="3645559"/>
        <a:ext cx="807668" cy="928355"/>
      </dsp:txXfrm>
    </dsp:sp>
    <dsp:sp modelId="{64605509-E7B7-5848-83C6-72815D732A35}">
      <dsp:nvSpPr>
        <dsp:cNvPr id="0" name=""/>
        <dsp:cNvSpPr/>
      </dsp:nvSpPr>
      <dsp:spPr>
        <a:xfrm>
          <a:off x="574663" y="3705126"/>
          <a:ext cx="1456595" cy="8092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r" defTabSz="533400">
            <a:lnSpc>
              <a:spcPct val="90000"/>
            </a:lnSpc>
            <a:spcBef>
              <a:spcPct val="0"/>
            </a:spcBef>
            <a:spcAft>
              <a:spcPct val="35000"/>
            </a:spcAft>
          </a:pPr>
          <a:endParaRPr lang="fr-FR" sz="1200" kern="1200" dirty="0"/>
        </a:p>
      </dsp:txBody>
      <dsp:txXfrm>
        <a:off x="574663" y="3705126"/>
        <a:ext cx="1456595" cy="809219"/>
      </dsp:txXfrm>
    </dsp:sp>
    <dsp:sp modelId="{DA754C4C-3EE9-3D4A-B696-8EF02A7ED6DE}">
      <dsp:nvSpPr>
        <dsp:cNvPr id="0" name=""/>
        <dsp:cNvSpPr/>
      </dsp:nvSpPr>
      <dsp:spPr>
        <a:xfrm rot="5400000">
          <a:off x="3259384" y="3523052"/>
          <a:ext cx="1348699" cy="1173368"/>
        </a:xfrm>
        <a:prstGeom prst="hexagon">
          <a:avLst>
            <a:gd name="adj" fmla="val 25000"/>
            <a:gd name="vf" fmla="val 11547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fr-FR" sz="1600" kern="1200" dirty="0" smtClean="0"/>
            <a:t>Les bons clics</a:t>
          </a:r>
          <a:endParaRPr lang="fr-FR" sz="1600" kern="1200" dirty="0"/>
        </a:p>
      </dsp:txBody>
      <dsp:txXfrm rot="-5400000">
        <a:off x="3529899" y="3645559"/>
        <a:ext cx="807668" cy="9283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74DCAB-1D7D-B54F-8A9F-F374527C710A}">
      <dsp:nvSpPr>
        <dsp:cNvPr id="0" name=""/>
        <dsp:cNvSpPr/>
      </dsp:nvSpPr>
      <dsp:spPr>
        <a:xfrm rot="5400000">
          <a:off x="2270150" y="1054146"/>
          <a:ext cx="1490969" cy="1297143"/>
        </a:xfrm>
        <a:prstGeom prst="hexagon">
          <a:avLst>
            <a:gd name="adj" fmla="val 25000"/>
            <a:gd name="vf" fmla="val 11547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fr-FR" sz="1300" kern="1200" dirty="0" smtClean="0">
              <a:hlinkClick xmlns:r="http://schemas.openxmlformats.org/officeDocument/2006/relationships" r:id="rId1"/>
            </a:rPr>
            <a:t>Le Kit inclusion numérique</a:t>
          </a:r>
          <a:endParaRPr lang="fr-FR" sz="1300" kern="1200" dirty="0"/>
        </a:p>
      </dsp:txBody>
      <dsp:txXfrm rot="-5400000">
        <a:off x="2569201" y="1189576"/>
        <a:ext cx="892867" cy="1026283"/>
      </dsp:txXfrm>
    </dsp:sp>
    <dsp:sp modelId="{3AD571BE-9FC0-A24F-8582-757F72A1AED2}">
      <dsp:nvSpPr>
        <dsp:cNvPr id="0" name=""/>
        <dsp:cNvSpPr/>
      </dsp:nvSpPr>
      <dsp:spPr>
        <a:xfrm>
          <a:off x="3703568" y="1255427"/>
          <a:ext cx="1663921" cy="894581"/>
        </a:xfrm>
        <a:prstGeom prst="rect">
          <a:avLst/>
        </a:prstGeom>
        <a:noFill/>
        <a:ln>
          <a:noFill/>
        </a:ln>
        <a:effectLst/>
      </dsp:spPr>
      <dsp:style>
        <a:lnRef idx="0">
          <a:scrgbClr r="0" g="0" b="0"/>
        </a:lnRef>
        <a:fillRef idx="0">
          <a:scrgbClr r="0" g="0" b="0"/>
        </a:fillRef>
        <a:effectRef idx="0">
          <a:scrgbClr r="0" g="0" b="0"/>
        </a:effectRef>
        <a:fontRef idx="minor"/>
      </dsp:style>
    </dsp:sp>
    <dsp:sp modelId="{44A6A639-05AE-1A4A-8D2F-6B6AFBFF2F00}">
      <dsp:nvSpPr>
        <dsp:cNvPr id="0" name=""/>
        <dsp:cNvSpPr/>
      </dsp:nvSpPr>
      <dsp:spPr>
        <a:xfrm rot="5400000">
          <a:off x="869235" y="1054146"/>
          <a:ext cx="1490969" cy="1297143"/>
        </a:xfrm>
        <a:prstGeom prst="hexagon">
          <a:avLst>
            <a:gd name="adj" fmla="val 25000"/>
            <a:gd name="vf" fmla="val 115470"/>
          </a:avLst>
        </a:prstGeom>
        <a:gradFill rotWithShape="0">
          <a:gsLst>
            <a:gs pos="0">
              <a:schemeClr val="accent2">
                <a:hueOff val="-10861611"/>
                <a:satOff val="-38686"/>
                <a:lumOff val="21766"/>
                <a:alphaOff val="0"/>
                <a:shade val="51000"/>
                <a:satMod val="130000"/>
              </a:schemeClr>
            </a:gs>
            <a:gs pos="80000">
              <a:schemeClr val="accent2">
                <a:hueOff val="-10861611"/>
                <a:satOff val="-38686"/>
                <a:lumOff val="21766"/>
                <a:alphaOff val="0"/>
                <a:shade val="93000"/>
                <a:satMod val="130000"/>
              </a:schemeClr>
            </a:gs>
            <a:gs pos="100000">
              <a:schemeClr val="accent2">
                <a:hueOff val="-10861611"/>
                <a:satOff val="-38686"/>
                <a:lumOff val="2176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fr-FR" sz="2000" kern="1200" dirty="0" err="1" smtClean="0"/>
            <a:t>Cnfpt</a:t>
          </a:r>
          <a:endParaRPr lang="fr-FR" sz="2000" kern="1200" dirty="0"/>
        </a:p>
      </dsp:txBody>
      <dsp:txXfrm rot="-5400000">
        <a:off x="1168286" y="1189576"/>
        <a:ext cx="892867" cy="102628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77622D-7260-B04A-9D90-F9046BA0C610}">
      <dsp:nvSpPr>
        <dsp:cNvPr id="0" name=""/>
        <dsp:cNvSpPr/>
      </dsp:nvSpPr>
      <dsp:spPr>
        <a:xfrm>
          <a:off x="5232055" y="2525576"/>
          <a:ext cx="4061106" cy="1305585"/>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7150" tIns="57150" rIns="57150" bIns="57150" numCol="1" spcCol="1270" anchor="t" anchorCtr="0">
          <a:noAutofit/>
        </a:bodyPr>
        <a:lstStyle/>
        <a:p>
          <a:pPr marL="114300" lvl="1" indent="-114300" algn="l" defTabSz="533400">
            <a:lnSpc>
              <a:spcPct val="90000"/>
            </a:lnSpc>
            <a:spcBef>
              <a:spcPct val="0"/>
            </a:spcBef>
            <a:spcAft>
              <a:spcPct val="15000"/>
            </a:spcAft>
            <a:buChar char="••"/>
          </a:pPr>
          <a:r>
            <a:rPr lang="fr-FR" sz="1200" kern="1200" dirty="0" smtClean="0"/>
            <a:t>Co-construction de projets</a:t>
          </a:r>
          <a:endParaRPr lang="fr-FR" sz="1200" kern="1200" dirty="0"/>
        </a:p>
        <a:p>
          <a:pPr marL="114300" lvl="1" indent="-114300" algn="l" defTabSz="533400">
            <a:lnSpc>
              <a:spcPct val="90000"/>
            </a:lnSpc>
            <a:spcBef>
              <a:spcPct val="0"/>
            </a:spcBef>
            <a:spcAft>
              <a:spcPct val="15000"/>
            </a:spcAft>
            <a:buChar char="••"/>
          </a:pPr>
          <a:r>
            <a:rPr lang="fr-FR" sz="1200" kern="1200" dirty="0" smtClean="0"/>
            <a:t>Développement de réseaux d’acteurs</a:t>
          </a:r>
          <a:endParaRPr lang="fr-FR" sz="1200" kern="1200" dirty="0"/>
        </a:p>
        <a:p>
          <a:pPr marL="114300" lvl="1" indent="-114300" algn="l" defTabSz="533400">
            <a:lnSpc>
              <a:spcPct val="90000"/>
            </a:lnSpc>
            <a:spcBef>
              <a:spcPct val="0"/>
            </a:spcBef>
            <a:spcAft>
              <a:spcPct val="15000"/>
            </a:spcAft>
            <a:buChar char="••"/>
          </a:pPr>
          <a:r>
            <a:rPr lang="fr-FR" sz="1200" kern="1200" dirty="0" smtClean="0"/>
            <a:t>Intégration de conseillers numériques</a:t>
          </a:r>
          <a:endParaRPr lang="fr-FR" sz="1200" kern="1200" dirty="0"/>
        </a:p>
      </dsp:txBody>
      <dsp:txXfrm>
        <a:off x="6479066" y="2880651"/>
        <a:ext cx="2785416" cy="921830"/>
      </dsp:txXfrm>
    </dsp:sp>
    <dsp:sp modelId="{919BA09A-DFC6-864D-A1C8-41B13235854A}">
      <dsp:nvSpPr>
        <dsp:cNvPr id="0" name=""/>
        <dsp:cNvSpPr/>
      </dsp:nvSpPr>
      <dsp:spPr>
        <a:xfrm>
          <a:off x="709956" y="2525563"/>
          <a:ext cx="3574061" cy="1305585"/>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9530" tIns="49530" rIns="49530" bIns="49530" numCol="1" spcCol="1270" anchor="t" anchorCtr="0">
          <a:noAutofit/>
        </a:bodyPr>
        <a:lstStyle/>
        <a:p>
          <a:pPr marL="114300" lvl="1" indent="-114300" algn="l" defTabSz="577850">
            <a:lnSpc>
              <a:spcPct val="90000"/>
            </a:lnSpc>
            <a:spcBef>
              <a:spcPct val="0"/>
            </a:spcBef>
            <a:spcAft>
              <a:spcPct val="15000"/>
            </a:spcAft>
            <a:buChar char="••"/>
          </a:pPr>
          <a:r>
            <a:rPr lang="fr-FR" sz="1300" kern="1200" dirty="0" smtClean="0"/>
            <a:t>Comprendre les enjeux et les évolutions numériques</a:t>
          </a:r>
          <a:endParaRPr lang="fr-FR" sz="1300" kern="1200" dirty="0"/>
        </a:p>
        <a:p>
          <a:pPr marL="114300" lvl="1" indent="-114300" algn="l" defTabSz="577850">
            <a:lnSpc>
              <a:spcPct val="90000"/>
            </a:lnSpc>
            <a:spcBef>
              <a:spcPct val="0"/>
            </a:spcBef>
            <a:spcAft>
              <a:spcPct val="15000"/>
            </a:spcAft>
            <a:buChar char="••"/>
          </a:pPr>
          <a:r>
            <a:rPr lang="fr-FR" sz="1300" kern="1200" dirty="0" smtClean="0"/>
            <a:t>Se former aux outils et au développement de services </a:t>
          </a:r>
          <a:endParaRPr lang="fr-FR" sz="1300" kern="1200" dirty="0"/>
        </a:p>
      </dsp:txBody>
      <dsp:txXfrm>
        <a:off x="738635" y="2880638"/>
        <a:ext cx="2444484" cy="921830"/>
      </dsp:txXfrm>
    </dsp:sp>
    <dsp:sp modelId="{FA631F90-7319-7743-B9B1-BECEBF001290}">
      <dsp:nvSpPr>
        <dsp:cNvPr id="0" name=""/>
        <dsp:cNvSpPr/>
      </dsp:nvSpPr>
      <dsp:spPr>
        <a:xfrm>
          <a:off x="4964921" y="15549"/>
          <a:ext cx="4349604" cy="1305585"/>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t" anchorCtr="0">
          <a:noAutofit/>
        </a:bodyPr>
        <a:lstStyle/>
        <a:p>
          <a:pPr marL="57150" lvl="1" indent="-57150" algn="l" defTabSz="488950">
            <a:lnSpc>
              <a:spcPct val="90000"/>
            </a:lnSpc>
            <a:spcBef>
              <a:spcPct val="0"/>
            </a:spcBef>
            <a:spcAft>
              <a:spcPct val="15000"/>
            </a:spcAft>
            <a:buChar char="••"/>
          </a:pPr>
          <a:r>
            <a:rPr lang="fr-FR" sz="1100" kern="1200" dirty="0" smtClean="0"/>
            <a:t>Comprendre l’environnement numérique</a:t>
          </a:r>
          <a:endParaRPr lang="fr-FR" sz="1100" kern="1200" dirty="0"/>
        </a:p>
        <a:p>
          <a:pPr marL="57150" lvl="1" indent="-57150" algn="l" defTabSz="488950">
            <a:lnSpc>
              <a:spcPct val="90000"/>
            </a:lnSpc>
            <a:spcBef>
              <a:spcPct val="0"/>
            </a:spcBef>
            <a:spcAft>
              <a:spcPct val="15000"/>
            </a:spcAft>
            <a:buChar char="••"/>
          </a:pPr>
          <a:r>
            <a:rPr lang="fr-FR" sz="1100" kern="1200" dirty="0" smtClean="0"/>
            <a:t>Développer l’esprit critique et la capacité à s’emparer d’une information fiable</a:t>
          </a:r>
          <a:endParaRPr lang="fr-FR" sz="1100" kern="1200" dirty="0"/>
        </a:p>
        <a:p>
          <a:pPr marL="57150" lvl="1" indent="-57150" algn="l" defTabSz="488950">
            <a:lnSpc>
              <a:spcPct val="90000"/>
            </a:lnSpc>
            <a:spcBef>
              <a:spcPct val="0"/>
            </a:spcBef>
            <a:spcAft>
              <a:spcPct val="15000"/>
            </a:spcAft>
            <a:buChar char="••"/>
          </a:pPr>
          <a:r>
            <a:rPr lang="fr-FR" sz="1100" kern="1200" dirty="0" smtClean="0"/>
            <a:t>Développer les usages créatifs et citoyens du numérique</a:t>
          </a:r>
          <a:endParaRPr lang="fr-FR" sz="1100" kern="1200" dirty="0"/>
        </a:p>
        <a:p>
          <a:pPr marL="57150" lvl="1" indent="-57150" algn="l" defTabSz="488950">
            <a:lnSpc>
              <a:spcPct val="90000"/>
            </a:lnSpc>
            <a:spcBef>
              <a:spcPct val="0"/>
            </a:spcBef>
            <a:spcAft>
              <a:spcPct val="15000"/>
            </a:spcAft>
            <a:buChar char="••"/>
          </a:pPr>
          <a:r>
            <a:rPr lang="fr-FR" sz="1100" kern="1200" dirty="0" smtClean="0"/>
            <a:t>Découvrir les ressources culturelles en ligne</a:t>
          </a:r>
          <a:endParaRPr lang="fr-FR" sz="1100" kern="1200" dirty="0"/>
        </a:p>
      </dsp:txBody>
      <dsp:txXfrm>
        <a:off x="6298481" y="44228"/>
        <a:ext cx="2987365" cy="921830"/>
      </dsp:txXfrm>
    </dsp:sp>
    <dsp:sp modelId="{00F282DB-2CE3-A94A-B89B-77872D083123}">
      <dsp:nvSpPr>
        <dsp:cNvPr id="0" name=""/>
        <dsp:cNvSpPr/>
      </dsp:nvSpPr>
      <dsp:spPr>
        <a:xfrm>
          <a:off x="671007" y="15484"/>
          <a:ext cx="3840892" cy="1305585"/>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7150" tIns="57150" rIns="57150" bIns="57150" numCol="1" spcCol="1270" anchor="t" anchorCtr="0">
          <a:noAutofit/>
        </a:bodyPr>
        <a:lstStyle/>
        <a:p>
          <a:pPr marL="114300" lvl="1" indent="-114300" algn="l" defTabSz="533400">
            <a:lnSpc>
              <a:spcPct val="90000"/>
            </a:lnSpc>
            <a:spcBef>
              <a:spcPct val="0"/>
            </a:spcBef>
            <a:spcAft>
              <a:spcPct val="15000"/>
            </a:spcAft>
            <a:buChar char="••"/>
          </a:pPr>
          <a:r>
            <a:rPr lang="fr-FR" sz="1200" kern="1200" dirty="0" smtClean="0"/>
            <a:t>Des équipements</a:t>
          </a:r>
          <a:endParaRPr lang="fr-FR" sz="1200" kern="1200" dirty="0"/>
        </a:p>
        <a:p>
          <a:pPr marL="114300" lvl="1" indent="-114300" algn="l" defTabSz="533400">
            <a:lnSpc>
              <a:spcPct val="90000"/>
            </a:lnSpc>
            <a:spcBef>
              <a:spcPct val="0"/>
            </a:spcBef>
            <a:spcAft>
              <a:spcPct val="15000"/>
            </a:spcAft>
            <a:buChar char="••"/>
          </a:pPr>
          <a:r>
            <a:rPr lang="fr-FR" sz="1200" kern="1200" dirty="0" smtClean="0"/>
            <a:t>Des ateliers</a:t>
          </a:r>
          <a:endParaRPr lang="fr-FR" sz="1200" kern="1200" dirty="0"/>
        </a:p>
        <a:p>
          <a:pPr marL="114300" lvl="1" indent="-114300" algn="l" defTabSz="533400">
            <a:lnSpc>
              <a:spcPct val="90000"/>
            </a:lnSpc>
            <a:spcBef>
              <a:spcPct val="0"/>
            </a:spcBef>
            <a:spcAft>
              <a:spcPct val="15000"/>
            </a:spcAft>
            <a:buChar char="••"/>
          </a:pPr>
          <a:r>
            <a:rPr lang="fr-FR" sz="1200" kern="1200" dirty="0" smtClean="0"/>
            <a:t>Des services accessibles</a:t>
          </a:r>
          <a:endParaRPr lang="fr-FR" sz="1200" kern="1200" dirty="0"/>
        </a:p>
      </dsp:txBody>
      <dsp:txXfrm>
        <a:off x="699686" y="44163"/>
        <a:ext cx="2631266" cy="921830"/>
      </dsp:txXfrm>
    </dsp:sp>
    <dsp:sp modelId="{36757988-254E-4E41-93D4-2A72A56859EC}">
      <dsp:nvSpPr>
        <dsp:cNvPr id="0" name=""/>
        <dsp:cNvSpPr/>
      </dsp:nvSpPr>
      <dsp:spPr>
        <a:xfrm>
          <a:off x="2865255" y="232557"/>
          <a:ext cx="1766620" cy="1766620"/>
        </a:xfrm>
        <a:prstGeom prst="pieWedg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fr-FR" sz="1300" kern="1200" dirty="0" smtClean="0"/>
            <a:t>Rendre le numérique accessible</a:t>
          </a:r>
          <a:endParaRPr lang="fr-FR" sz="1300" kern="1200" dirty="0"/>
        </a:p>
      </dsp:txBody>
      <dsp:txXfrm>
        <a:off x="3382686" y="749988"/>
        <a:ext cx="1249189" cy="1249189"/>
      </dsp:txXfrm>
    </dsp:sp>
    <dsp:sp modelId="{5E63AD3A-F4CE-614F-9214-CC911C054F64}">
      <dsp:nvSpPr>
        <dsp:cNvPr id="0" name=""/>
        <dsp:cNvSpPr/>
      </dsp:nvSpPr>
      <dsp:spPr>
        <a:xfrm rot="5400000">
          <a:off x="4713475" y="232557"/>
          <a:ext cx="1766620" cy="1766620"/>
        </a:xfrm>
        <a:prstGeom prst="pieWedg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fr-FR" sz="1300" kern="1200" dirty="0" smtClean="0"/>
            <a:t>Médiation culturelle et informationnelle</a:t>
          </a:r>
          <a:endParaRPr lang="fr-FR" sz="1300" kern="1200" dirty="0"/>
        </a:p>
      </dsp:txBody>
      <dsp:txXfrm rot="-5400000">
        <a:off x="4713475" y="749988"/>
        <a:ext cx="1249189" cy="1249189"/>
      </dsp:txXfrm>
    </dsp:sp>
    <dsp:sp modelId="{8E7A2A72-B74D-DA41-8A55-469EBADE36E8}">
      <dsp:nvSpPr>
        <dsp:cNvPr id="0" name=""/>
        <dsp:cNvSpPr/>
      </dsp:nvSpPr>
      <dsp:spPr>
        <a:xfrm rot="10800000">
          <a:off x="4713475" y="2080776"/>
          <a:ext cx="1766620" cy="1766620"/>
        </a:xfrm>
        <a:prstGeom prst="pieWedg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fr-FR" sz="1500" kern="1200" dirty="0" smtClean="0"/>
            <a:t>Coopération</a:t>
          </a:r>
          <a:endParaRPr lang="fr-FR" sz="1500" kern="1200" dirty="0"/>
        </a:p>
      </dsp:txBody>
      <dsp:txXfrm rot="10800000">
        <a:off x="4713475" y="2080776"/>
        <a:ext cx="1249189" cy="1249189"/>
      </dsp:txXfrm>
    </dsp:sp>
    <dsp:sp modelId="{39AC223F-3EDB-6840-AF47-54963E7BB7B8}">
      <dsp:nvSpPr>
        <dsp:cNvPr id="0" name=""/>
        <dsp:cNvSpPr/>
      </dsp:nvSpPr>
      <dsp:spPr>
        <a:xfrm rot="16200000">
          <a:off x="2865255" y="2080776"/>
          <a:ext cx="1766620" cy="1766620"/>
        </a:xfrm>
        <a:prstGeom prst="pieWedg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fr-FR" sz="1500" kern="1200" dirty="0" smtClean="0"/>
            <a:t>Formation des personnels</a:t>
          </a:r>
          <a:endParaRPr lang="fr-FR" sz="1500" kern="1200" dirty="0"/>
        </a:p>
      </dsp:txBody>
      <dsp:txXfrm rot="5400000">
        <a:off x="3382686" y="2080776"/>
        <a:ext cx="1249189" cy="1249189"/>
      </dsp:txXfrm>
    </dsp:sp>
    <dsp:sp modelId="{28D1657E-3F8A-E942-AE70-44460342293B}">
      <dsp:nvSpPr>
        <dsp:cNvPr id="0" name=""/>
        <dsp:cNvSpPr/>
      </dsp:nvSpPr>
      <dsp:spPr>
        <a:xfrm>
          <a:off x="4367698" y="1672781"/>
          <a:ext cx="609953" cy="530394"/>
        </a:xfrm>
        <a:prstGeom prst="circularArrow">
          <a:avLst/>
        </a:prstGeom>
        <a:gradFill rotWithShape="0">
          <a:gsLst>
            <a:gs pos="0">
              <a:schemeClr val="accent2">
                <a:tint val="40000"/>
                <a:hueOff val="0"/>
                <a:satOff val="0"/>
                <a:lumOff val="0"/>
                <a:alphaOff val="0"/>
                <a:shade val="51000"/>
                <a:satMod val="130000"/>
              </a:schemeClr>
            </a:gs>
            <a:gs pos="80000">
              <a:schemeClr val="accent2">
                <a:tint val="40000"/>
                <a:hueOff val="0"/>
                <a:satOff val="0"/>
                <a:lumOff val="0"/>
                <a:alphaOff val="0"/>
                <a:shade val="93000"/>
                <a:satMod val="130000"/>
              </a:schemeClr>
            </a:gs>
            <a:gs pos="100000">
              <a:schemeClr val="accent2">
                <a:tint val="4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 modelId="{4EBE8DF3-8DB2-8A42-888C-6E3BBE5F5B8A}">
      <dsp:nvSpPr>
        <dsp:cNvPr id="0" name=""/>
        <dsp:cNvSpPr/>
      </dsp:nvSpPr>
      <dsp:spPr>
        <a:xfrm rot="10800000">
          <a:off x="4367698" y="1876778"/>
          <a:ext cx="609953" cy="530394"/>
        </a:xfrm>
        <a:prstGeom prst="circularArrow">
          <a:avLst/>
        </a:prstGeom>
        <a:gradFill rotWithShape="0">
          <a:gsLst>
            <a:gs pos="0">
              <a:schemeClr val="accent2">
                <a:tint val="40000"/>
                <a:hueOff val="0"/>
                <a:satOff val="0"/>
                <a:lumOff val="0"/>
                <a:alphaOff val="0"/>
                <a:shade val="51000"/>
                <a:satMod val="130000"/>
              </a:schemeClr>
            </a:gs>
            <a:gs pos="80000">
              <a:schemeClr val="accent2">
                <a:tint val="40000"/>
                <a:hueOff val="0"/>
                <a:satOff val="0"/>
                <a:lumOff val="0"/>
                <a:alphaOff val="0"/>
                <a:shade val="93000"/>
                <a:satMod val="130000"/>
              </a:schemeClr>
            </a:gs>
            <a:gs pos="100000">
              <a:schemeClr val="accent2">
                <a:tint val="4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3C78A5-DA5D-8E46-A68C-D7612FDD7E99}">
      <dsp:nvSpPr>
        <dsp:cNvPr id="0" name=""/>
        <dsp:cNvSpPr/>
      </dsp:nvSpPr>
      <dsp:spPr>
        <a:xfrm>
          <a:off x="290" y="837538"/>
          <a:ext cx="3962924" cy="466226"/>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9D697935-E255-2E49-A34E-93DE3FA0DA52}">
      <dsp:nvSpPr>
        <dsp:cNvPr id="0" name=""/>
        <dsp:cNvSpPr/>
      </dsp:nvSpPr>
      <dsp:spPr>
        <a:xfrm>
          <a:off x="290" y="1012634"/>
          <a:ext cx="291130" cy="29113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8F76C73F-41DD-B446-9A8B-0987A33166FC}">
      <dsp:nvSpPr>
        <dsp:cNvPr id="0" name=""/>
        <dsp:cNvSpPr/>
      </dsp:nvSpPr>
      <dsp:spPr>
        <a:xfrm>
          <a:off x="290" y="0"/>
          <a:ext cx="3962924" cy="8375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1435" tIns="34290" rIns="51435" bIns="34290" numCol="1" spcCol="1270" anchor="ctr" anchorCtr="0">
          <a:noAutofit/>
        </a:bodyPr>
        <a:lstStyle/>
        <a:p>
          <a:pPr lvl="0" algn="l" defTabSz="1200150">
            <a:lnSpc>
              <a:spcPct val="90000"/>
            </a:lnSpc>
            <a:spcBef>
              <a:spcPct val="0"/>
            </a:spcBef>
            <a:spcAft>
              <a:spcPct val="35000"/>
            </a:spcAft>
          </a:pPr>
          <a:r>
            <a:rPr lang="fr-FR" sz="2700" kern="1200" dirty="0" smtClean="0"/>
            <a:t>Ministère de la Culture</a:t>
          </a:r>
          <a:endParaRPr lang="fr-FR" sz="2700" kern="1200" dirty="0"/>
        </a:p>
      </dsp:txBody>
      <dsp:txXfrm>
        <a:off x="290" y="0"/>
        <a:ext cx="3962924" cy="837538"/>
      </dsp:txXfrm>
    </dsp:sp>
    <dsp:sp modelId="{9C348CD8-9E08-1041-9AAC-46D183403FE2}">
      <dsp:nvSpPr>
        <dsp:cNvPr id="0" name=""/>
        <dsp:cNvSpPr/>
      </dsp:nvSpPr>
      <dsp:spPr>
        <a:xfrm>
          <a:off x="290" y="1691251"/>
          <a:ext cx="291123" cy="291123"/>
        </a:xfrm>
        <a:prstGeom prst="rect">
          <a:avLst/>
        </a:prstGeom>
        <a:solidFill>
          <a:schemeClr val="lt1">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0F00DD9-7363-4649-8E21-4BDBF4E1C510}">
      <dsp:nvSpPr>
        <dsp:cNvPr id="0" name=""/>
        <dsp:cNvSpPr/>
      </dsp:nvSpPr>
      <dsp:spPr>
        <a:xfrm>
          <a:off x="277695" y="1497508"/>
          <a:ext cx="3685519" cy="6786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lvl="0" algn="l" defTabSz="711200">
            <a:lnSpc>
              <a:spcPct val="90000"/>
            </a:lnSpc>
            <a:spcBef>
              <a:spcPct val="0"/>
            </a:spcBef>
            <a:spcAft>
              <a:spcPct val="35000"/>
            </a:spcAft>
          </a:pPr>
          <a:r>
            <a:rPr lang="fr-FR" sz="1600" kern="1200" dirty="0" smtClean="0"/>
            <a:t>Contrats territoire lecture</a:t>
          </a:r>
          <a:endParaRPr lang="fr-FR" sz="1600" kern="1200" dirty="0"/>
        </a:p>
      </dsp:txBody>
      <dsp:txXfrm>
        <a:off x="277695" y="1497508"/>
        <a:ext cx="3685519" cy="678609"/>
      </dsp:txXfrm>
    </dsp:sp>
    <dsp:sp modelId="{E12F6A6C-8F49-334C-BCF7-D6BA90E713B0}">
      <dsp:nvSpPr>
        <dsp:cNvPr id="0" name=""/>
        <dsp:cNvSpPr/>
      </dsp:nvSpPr>
      <dsp:spPr>
        <a:xfrm>
          <a:off x="290" y="2369860"/>
          <a:ext cx="291123" cy="291123"/>
        </a:xfrm>
        <a:prstGeom prst="rect">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9907091-DD7F-8046-B6F6-037509399595}">
      <dsp:nvSpPr>
        <dsp:cNvPr id="0" name=""/>
        <dsp:cNvSpPr/>
      </dsp:nvSpPr>
      <dsp:spPr>
        <a:xfrm>
          <a:off x="277695" y="2176117"/>
          <a:ext cx="3685519" cy="6786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lvl="0" algn="l" defTabSz="711200">
            <a:lnSpc>
              <a:spcPct val="90000"/>
            </a:lnSpc>
            <a:spcBef>
              <a:spcPct val="0"/>
            </a:spcBef>
            <a:spcAft>
              <a:spcPct val="35000"/>
            </a:spcAft>
          </a:pPr>
          <a:r>
            <a:rPr lang="fr-FR" sz="1600" kern="1200" dirty="0" smtClean="0"/>
            <a:t>DGD numérique, programme BNR</a:t>
          </a:r>
          <a:endParaRPr lang="fr-FR" sz="1600" kern="1200" dirty="0"/>
        </a:p>
      </dsp:txBody>
      <dsp:txXfrm>
        <a:off x="277695" y="2176117"/>
        <a:ext cx="3685519" cy="678609"/>
      </dsp:txXfrm>
    </dsp:sp>
    <dsp:sp modelId="{920A644E-C28B-214C-8013-77629DBAEB4F}">
      <dsp:nvSpPr>
        <dsp:cNvPr id="0" name=""/>
        <dsp:cNvSpPr/>
      </dsp:nvSpPr>
      <dsp:spPr>
        <a:xfrm>
          <a:off x="290" y="3048470"/>
          <a:ext cx="291123" cy="291123"/>
        </a:xfrm>
        <a:prstGeom prst="rect">
          <a:avLst/>
        </a:prstGeom>
        <a:solidFill>
          <a:schemeClr val="lt1">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399BE621-D3A5-6C43-9F37-625966CC9646}">
      <dsp:nvSpPr>
        <dsp:cNvPr id="0" name=""/>
        <dsp:cNvSpPr/>
      </dsp:nvSpPr>
      <dsp:spPr>
        <a:xfrm>
          <a:off x="277695" y="2854727"/>
          <a:ext cx="3685519" cy="6786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lvl="0" algn="l" defTabSz="711200">
            <a:lnSpc>
              <a:spcPct val="90000"/>
            </a:lnSpc>
            <a:spcBef>
              <a:spcPct val="0"/>
            </a:spcBef>
            <a:spcAft>
              <a:spcPct val="35000"/>
            </a:spcAft>
          </a:pPr>
          <a:r>
            <a:rPr lang="fr-FR" sz="1600" kern="1200" dirty="0" smtClean="0"/>
            <a:t>Journées d’étude, ressources</a:t>
          </a:r>
          <a:endParaRPr lang="fr-FR" sz="1600" kern="1200" dirty="0"/>
        </a:p>
      </dsp:txBody>
      <dsp:txXfrm>
        <a:off x="277695" y="2854727"/>
        <a:ext cx="3685519" cy="678609"/>
      </dsp:txXfrm>
    </dsp:sp>
    <dsp:sp modelId="{3D73BB53-A6B3-6144-912A-FEDA3BC18CB8}">
      <dsp:nvSpPr>
        <dsp:cNvPr id="0" name=""/>
        <dsp:cNvSpPr/>
      </dsp:nvSpPr>
      <dsp:spPr>
        <a:xfrm>
          <a:off x="4161361" y="837538"/>
          <a:ext cx="3962924" cy="466226"/>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9441EBDA-0068-FC49-9BA0-192CE1C007F2}">
      <dsp:nvSpPr>
        <dsp:cNvPr id="0" name=""/>
        <dsp:cNvSpPr/>
      </dsp:nvSpPr>
      <dsp:spPr>
        <a:xfrm>
          <a:off x="4161361" y="1012634"/>
          <a:ext cx="291130" cy="291130"/>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6CABF28B-6FBB-AC48-B90A-2741790D9F22}">
      <dsp:nvSpPr>
        <dsp:cNvPr id="0" name=""/>
        <dsp:cNvSpPr/>
      </dsp:nvSpPr>
      <dsp:spPr>
        <a:xfrm>
          <a:off x="4161361" y="0"/>
          <a:ext cx="3962924" cy="8375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1435" tIns="34290" rIns="51435" bIns="34290" numCol="1" spcCol="1270" anchor="ctr" anchorCtr="0">
          <a:noAutofit/>
        </a:bodyPr>
        <a:lstStyle/>
        <a:p>
          <a:pPr lvl="0" algn="l" defTabSz="1200150">
            <a:lnSpc>
              <a:spcPct val="90000"/>
            </a:lnSpc>
            <a:spcBef>
              <a:spcPct val="0"/>
            </a:spcBef>
            <a:spcAft>
              <a:spcPct val="35000"/>
            </a:spcAft>
          </a:pPr>
          <a:r>
            <a:rPr lang="fr-FR" sz="2700" kern="1200" dirty="0" smtClean="0"/>
            <a:t>Agence Nationale de Cohésion des Territoires</a:t>
          </a:r>
          <a:endParaRPr lang="fr-FR" sz="2700" kern="1200" dirty="0"/>
        </a:p>
      </dsp:txBody>
      <dsp:txXfrm>
        <a:off x="4161361" y="0"/>
        <a:ext cx="3962924" cy="837538"/>
      </dsp:txXfrm>
    </dsp:sp>
    <dsp:sp modelId="{2F42E792-B7DA-2648-AA4A-CEAA7B141E99}">
      <dsp:nvSpPr>
        <dsp:cNvPr id="0" name=""/>
        <dsp:cNvSpPr/>
      </dsp:nvSpPr>
      <dsp:spPr>
        <a:xfrm>
          <a:off x="4161361" y="1691251"/>
          <a:ext cx="291123" cy="291123"/>
        </a:xfrm>
        <a:prstGeom prst="rect">
          <a:avLst/>
        </a:prstGeom>
        <a:solidFill>
          <a:schemeClr val="lt1">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9D691BC-5FC3-BB49-94E1-E26F02A604D0}">
      <dsp:nvSpPr>
        <dsp:cNvPr id="0" name=""/>
        <dsp:cNvSpPr/>
      </dsp:nvSpPr>
      <dsp:spPr>
        <a:xfrm>
          <a:off x="4438765" y="1497508"/>
          <a:ext cx="3685519" cy="6786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lvl="0" algn="l" defTabSz="711200">
            <a:lnSpc>
              <a:spcPct val="90000"/>
            </a:lnSpc>
            <a:spcBef>
              <a:spcPct val="0"/>
            </a:spcBef>
            <a:spcAft>
              <a:spcPct val="35000"/>
            </a:spcAft>
          </a:pPr>
          <a:r>
            <a:rPr lang="fr-FR" sz="1600" kern="1200" dirty="0" smtClean="0"/>
            <a:t>4000 conseillers numériques</a:t>
          </a:r>
          <a:endParaRPr lang="fr-FR" sz="1600" kern="1200" dirty="0"/>
        </a:p>
      </dsp:txBody>
      <dsp:txXfrm>
        <a:off x="4438765" y="1497508"/>
        <a:ext cx="3685519" cy="678609"/>
      </dsp:txXfrm>
    </dsp:sp>
    <dsp:sp modelId="{6BA24E7F-8C2C-C746-95B5-2961D5256858}">
      <dsp:nvSpPr>
        <dsp:cNvPr id="0" name=""/>
        <dsp:cNvSpPr/>
      </dsp:nvSpPr>
      <dsp:spPr>
        <a:xfrm>
          <a:off x="4161361" y="2369860"/>
          <a:ext cx="291123" cy="291123"/>
        </a:xfrm>
        <a:prstGeom prst="rect">
          <a:avLst/>
        </a:prstGeom>
        <a:solidFill>
          <a:schemeClr val="lt1">
            <a:hueOff val="0"/>
            <a:satOff val="0"/>
            <a:lumOff val="0"/>
            <a:alphaOff val="0"/>
          </a:schemeClr>
        </a:solidFill>
        <a:ln w="9525" cap="flat"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568A5CBA-307C-F842-A7BC-5EB239E9A558}">
      <dsp:nvSpPr>
        <dsp:cNvPr id="0" name=""/>
        <dsp:cNvSpPr/>
      </dsp:nvSpPr>
      <dsp:spPr>
        <a:xfrm>
          <a:off x="4438765" y="2176117"/>
          <a:ext cx="3685519" cy="6786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lvl="0" algn="l" defTabSz="711200">
            <a:lnSpc>
              <a:spcPct val="90000"/>
            </a:lnSpc>
            <a:spcBef>
              <a:spcPct val="0"/>
            </a:spcBef>
            <a:spcAft>
              <a:spcPct val="35000"/>
            </a:spcAft>
          </a:pPr>
          <a:r>
            <a:rPr lang="fr-FR" sz="1600" kern="1200" dirty="0" smtClean="0"/>
            <a:t>Outils : aidants </a:t>
          </a:r>
          <a:r>
            <a:rPr lang="fr-FR" sz="1600" kern="1200" dirty="0" err="1" smtClean="0"/>
            <a:t>connect</a:t>
          </a:r>
          <a:r>
            <a:rPr lang="fr-FR" sz="1600" kern="1200" dirty="0" smtClean="0"/>
            <a:t>, </a:t>
          </a:r>
          <a:r>
            <a:rPr lang="fr-FR" sz="1600" kern="1200" dirty="0" err="1" smtClean="0"/>
            <a:t>Pix</a:t>
          </a:r>
          <a:r>
            <a:rPr lang="fr-FR" sz="1600" kern="1200" dirty="0" smtClean="0"/>
            <a:t>, etc.</a:t>
          </a:r>
          <a:endParaRPr lang="fr-FR" sz="1600" kern="1200" dirty="0"/>
        </a:p>
      </dsp:txBody>
      <dsp:txXfrm>
        <a:off x="4438765" y="2176117"/>
        <a:ext cx="3685519" cy="678609"/>
      </dsp:txXfrm>
    </dsp:sp>
    <dsp:sp modelId="{81E7D74C-E3D1-7C47-89A7-9992E9044222}">
      <dsp:nvSpPr>
        <dsp:cNvPr id="0" name=""/>
        <dsp:cNvSpPr/>
      </dsp:nvSpPr>
      <dsp:spPr>
        <a:xfrm>
          <a:off x="4161361" y="3048470"/>
          <a:ext cx="291123" cy="291123"/>
        </a:xfrm>
        <a:prstGeom prst="rect">
          <a:avLst/>
        </a:prstGeom>
        <a:solidFill>
          <a:schemeClr val="lt1">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0B612536-4543-034C-8DBF-CFDB8B53D47C}">
      <dsp:nvSpPr>
        <dsp:cNvPr id="0" name=""/>
        <dsp:cNvSpPr/>
      </dsp:nvSpPr>
      <dsp:spPr>
        <a:xfrm>
          <a:off x="4438765" y="2854727"/>
          <a:ext cx="3685519" cy="6786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lvl="0" algn="l" defTabSz="711200">
            <a:lnSpc>
              <a:spcPct val="90000"/>
            </a:lnSpc>
            <a:spcBef>
              <a:spcPct val="0"/>
            </a:spcBef>
            <a:spcAft>
              <a:spcPct val="35000"/>
            </a:spcAft>
          </a:pPr>
          <a:r>
            <a:rPr lang="fr-FR" sz="1600" kern="1200" dirty="0" smtClean="0"/>
            <a:t>Financement de projets (Appels à Manifestation d’intérêt, etc.)</a:t>
          </a:r>
          <a:endParaRPr lang="fr-FR" sz="1600" kern="1200" dirty="0"/>
        </a:p>
      </dsp:txBody>
      <dsp:txXfrm>
        <a:off x="4438765" y="2854727"/>
        <a:ext cx="3685519" cy="678609"/>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4.xml><?xml version="1.0" encoding="utf-8"?>
<dgm:layoutDef xmlns:dgm="http://schemas.openxmlformats.org/drawingml/2006/diagram" xmlns:a="http://schemas.openxmlformats.org/drawingml/2006/main" uniqueId="urn:microsoft.com/office/officeart/2008/layout/SquareAccentList">
  <dgm:title val=""/>
  <dgm:desc val=""/>
  <dgm:catLst>
    <dgm:cat type="list" pri="5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clrData>
  <dgm:layoutNode name="layout">
    <dgm:varLst>
      <dgm:chMax/>
      <dgm:chPref/>
      <dgm:dir/>
      <dgm:resizeHandles/>
    </dgm:varLst>
    <dgm:choose name="Name0">
      <dgm:if name="Name1" func="var" arg="dir" op="equ" val="norm">
        <dgm:alg type="hierChild">
          <dgm:param type="linDir" val="fromL"/>
          <dgm:param type="vertAlign" val="t"/>
          <dgm:param type="nodeVertAlign" val="t"/>
          <dgm:param type="horzAlign" val="ctr"/>
          <dgm:param type="fallback" val="1D"/>
        </dgm:alg>
      </dgm:if>
      <dgm:else name="Name2">
        <dgm:alg type="hierChild">
          <dgm:param type="linDir" val="fromR"/>
          <dgm:param type="vertAlign" val="t"/>
          <dgm:param type="nodeVertAlign" val="t"/>
          <dgm:param type="horzAlign" val="ctr"/>
          <dgm:param type="fallback" val="1D"/>
        </dgm:alg>
      </dgm:else>
    </dgm:choose>
    <dgm:shape xmlns:r="http://schemas.openxmlformats.org/officeDocument/2006/relationships" r:blip="">
      <dgm:adjLst/>
    </dgm:shape>
    <dgm:presOf/>
    <dgm:constrLst>
      <dgm:constr type="primFontSz" for="des" forName="Parent" op="equ" val="65"/>
      <dgm:constr type="primFontSz" for="des" forName="Child" op="equ" val="65"/>
      <dgm:constr type="primFontSz" for="des" forName="Child" refType="primFontSz" refFor="des" refForName="Parent" op="lte"/>
      <dgm:constr type="w" for="des" forName="rootComposite" refType="h" refFor="des" refForName="rootComposite" fact="3.0396"/>
      <dgm:constr type="h" for="des" forName="rootComposite" refType="h"/>
      <dgm:constr type="w" for="des" forName="childComposite" refType="w" refFor="des" refForName="rootComposite"/>
      <dgm:constr type="h" for="des" forName="childComposite" refType="h" refFor="des" refForName="rootComposite" fact="0.5205"/>
      <dgm:constr type="sibSp" refType="w" refFor="des" refForName="rootComposite" fact="0.05"/>
      <dgm:constr type="sp" for="des" forName="root" refType="h" refFor="des" refForName="childComposite" fact="0.2855"/>
    </dgm:constrLst>
    <dgm:ruleLst/>
    <dgm:forEach name="Name3" axis="ch">
      <dgm:forEach name="Name4" axis="self" ptType="node" cnt="1">
        <dgm:layoutNode name="root">
          <dgm:varLst>
            <dgm:chMax/>
            <dgm:chPref/>
          </dgm:varLst>
          <dgm:alg type="hierRoot">
            <dgm:param type="hierAlign" val="tL"/>
          </dgm:alg>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hoose name="Name5">
              <dgm:if name="Name6" func="var" arg="dir" op="equ" val="norm">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l" for="ch" forName="ParentSmallAccent" refType="w" fact="0"/>
                  <dgm:constr type="b" for="ch" forName="ParentSmallAccent" refType="h"/>
                  <dgm:constr type="w" for="ch" forName="ParentSmallAccent" refType="h" fact="0.2233"/>
                  <dgm:constr type="h" for="ch" forName="ParentSmallAccent" refType="h" fact="0.2233"/>
                </dgm:constrLst>
              </dgm:if>
              <dgm:else name="Name7">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r" for="ch" forName="ParentSmallAccent" refType="w"/>
                  <dgm:constr type="b" for="ch" forName="ParentSmallAccent" refType="h"/>
                  <dgm:constr type="w" for="ch" forName="ParentSmallAccent" refType="h" fact="0.2233"/>
                  <dgm:constr type="h" for="ch" forName="ParentSmallAccent" refType="h" fact="0.2233"/>
                </dgm:constrLst>
              </dgm:else>
            </dgm:choose>
            <dgm:ruleLst/>
            <dgm:layoutNode name="ParentAccent" styleLbl="alignNode1">
              <dgm:alg type="sp"/>
              <dgm:shape xmlns:r="http://schemas.openxmlformats.org/officeDocument/2006/relationships" type="rect" r:blip="">
                <dgm:adjLst/>
              </dgm:shape>
              <dgm:presOf/>
            </dgm:layoutNode>
            <dgm:layoutNode name="ParentSmallAccent" styleLbl="fgAcc1">
              <dgm:alg type="sp"/>
              <dgm:shape xmlns:r="http://schemas.openxmlformats.org/officeDocument/2006/relationships" type="rect" r:blip="">
                <dgm:adjLst/>
              </dgm:shape>
              <dgm:presOf/>
            </dgm:layoutNode>
            <dgm:layoutNode name="Parent" styleLbl="revTx">
              <dgm:varLst>
                <dgm:chMax/>
                <dgm:chPref val="4"/>
                <dgm:bulletEnabled val="1"/>
              </dgm:varLst>
              <dgm:choose name="Name8">
                <dgm:if name="Name9" func="var" arg="dir" op="equ" val="norm">
                  <dgm:alg type="tx">
                    <dgm:param type="txAnchorVertCh" val="mid"/>
                    <dgm:param type="parTxLTRAlign" val="l"/>
                  </dgm:alg>
                </dgm:if>
                <dgm:else name="Name10">
                  <dgm:alg type="tx">
                    <dgm:param type="txAnchorVertCh" val="mid"/>
                    <dgm:param type="parTxLTRAlign" val="r"/>
                  </dgm:alg>
                </dgm:else>
              </dgm:choose>
              <dgm:shape xmlns:r="http://schemas.openxmlformats.org/officeDocument/2006/relationships" type="rect" r:blip="">
                <dgm:adjLst/>
              </dgm:shape>
              <dgm:presOf axis="self" ptType="node"/>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11" axis="ch">
              <dgm:forEach name="Name12" axis="self" ptType="node">
                <dgm:layoutNode name="childComposite">
                  <dgm:varLst>
                    <dgm:chMax val="0"/>
                    <dgm:chPref val="0"/>
                  </dgm:varLst>
                  <dgm:alg type="composite"/>
                  <dgm:shape xmlns:r="http://schemas.openxmlformats.org/officeDocument/2006/relationships" r:blip="">
                    <dgm:adjLst/>
                  </dgm:shape>
                  <dgm:presOf/>
                  <dgm:choose name="Name13">
                    <dgm:if name="Name14" func="var" arg="dir" op="equ" val="norm">
                      <dgm:constrLst>
                        <dgm:constr type="w" for="ch" forName="ChildAccent" refType="h" fact="0.429"/>
                        <dgm:constr type="h" for="ch" forName="ChildAccent" refType="h" fact="0.429"/>
                        <dgm:constr type="l" for="ch" forName="ChildAccent" refType="w" fact="0"/>
                        <dgm:constr type="t" for="ch" forName="ChildAccent" refType="h" fact="0.2855"/>
                        <dgm:constr type="w" for="ch" forName="Child" refType="w" fact="0.93"/>
                        <dgm:constr type="h" for="ch" forName="Child" refType="h"/>
                        <dgm:constr type="l" for="ch" forName="Child" refType="w" fact="0.07"/>
                        <dgm:constr type="t" for="ch" forName="Child" refType="h" fact="0"/>
                      </dgm:constrLst>
                    </dgm:if>
                    <dgm:else name="Name15">
                      <dgm:constrLst>
                        <dgm:constr type="w" for="ch" forName="ChildAccent" refType="h" fact="0.429"/>
                        <dgm:constr type="h" for="ch" forName="ChildAccent" refType="h" fact="0.429"/>
                        <dgm:constr type="r" for="ch" forName="ChildAccent" refType="w"/>
                        <dgm:constr type="t" for="ch" forName="ChildAccent" refType="h" fact="0.2855"/>
                        <dgm:constr type="w" for="ch" forName="Child" refType="w" fact="0.93"/>
                        <dgm:constr type="h" for="ch" forName="Child" refType="h"/>
                        <dgm:constr type="r" for="ch" forName="Child" refType="w" fact="0.93"/>
                        <dgm:constr type="t" for="ch" forName="Child" refType="h" fact="0"/>
                      </dgm:constrLst>
                    </dgm:else>
                  </dgm:choose>
                  <dgm:ruleLst/>
                  <dgm:layoutNode name="ChildAccent" styleLbl="solidFgAcc1">
                    <dgm:alg type="sp"/>
                    <dgm:shape xmlns:r="http://schemas.openxmlformats.org/officeDocument/2006/relationships" type="rect" r:blip="">
                      <dgm:adjLst/>
                    </dgm:shape>
                    <dgm:presOf/>
                  </dgm:layoutNode>
                  <dgm:layoutNode name="Child" styleLbl="revTx">
                    <dgm:varLst>
                      <dgm:chMax val="0"/>
                      <dgm:chPref val="0"/>
                      <dgm:bulletEnabled val="1"/>
                    </dgm:varLst>
                    <dgm:choose name="Name16">
                      <dgm:if name="Name17" func="var" arg="dir" op="equ" val="norm">
                        <dgm:alg type="tx">
                          <dgm:param type="txAnchorVertCh" val="mid"/>
                          <dgm:param type="parTxLTRAlign" val="l"/>
                        </dgm:alg>
                      </dgm:if>
                      <dgm:else name="Name18">
                        <dgm:alg type="tx">
                          <dgm:param type="txAnchorVertCh" val="mid"/>
                          <dgm:param type="parTxLTRAlign" val="r"/>
                        </dgm:alg>
                      </dgm:else>
                    </dgm:choose>
                    <dgm:shape xmlns:r="http://schemas.openxmlformats.org/officeDocument/2006/relationships" type="rect" r:blip="">
                      <dgm:adjLst/>
                    </dgm:shape>
                    <dgm:presOf axis="desOrSelf" ptType="node node"/>
                    <dgm:ruleLst>
                      <dgm:rule type="primFontSz" val="5" fact="NaN" max="NaN"/>
                    </dgm:ruleLs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1BDD45-7894-474A-AE06-31A63670C3D2}" type="datetimeFigureOut">
              <a:rPr lang="fr-FR" smtClean="0"/>
              <a:t>24/06/2022</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893992-C532-46FF-8073-4B7749BFAA33}" type="slidenum">
              <a:rPr lang="fr-FR" smtClean="0"/>
              <a:t>‹N°›</a:t>
            </a:fld>
            <a:endParaRPr lang="fr-FR"/>
          </a:p>
        </p:txBody>
      </p:sp>
    </p:spTree>
    <p:extLst>
      <p:ext uri="{BB962C8B-B14F-4D97-AF65-F5344CB8AC3E}">
        <p14:creationId xmlns:p14="http://schemas.microsoft.com/office/powerpoint/2010/main" val="389433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CustomShape 2"/>
          <p:cNvSpPr/>
          <p:nvPr userDrawn="1"/>
        </p:nvSpPr>
        <p:spPr>
          <a:xfrm>
            <a:off x="8705152" y="6442494"/>
            <a:ext cx="306016" cy="306018"/>
          </a:xfrm>
          <a:prstGeom prst="ellipse">
            <a:avLst/>
          </a:prstGeom>
          <a:solidFill>
            <a:schemeClr val="accent5"/>
          </a:solidFill>
          <a:ln>
            <a:solidFill>
              <a:srgbClr val="FFFFFF"/>
            </a:solidFill>
          </a:ln>
        </p:spPr>
        <p:txBody>
          <a:bodyPr lIns="45719" rIns="45719"/>
          <a:lstStyle/>
          <a:p>
            <a:endParaRPr dirty="0">
              <a:latin typeface="Arial" panose="020B0604020202020204" pitchFamily="34" charset="0"/>
            </a:endParaRPr>
          </a:p>
        </p:txBody>
      </p:sp>
      <p:sp>
        <p:nvSpPr>
          <p:cNvPr id="11" name="TextShape 3"/>
          <p:cNvSpPr txBox="1"/>
          <p:nvPr userDrawn="1"/>
        </p:nvSpPr>
        <p:spPr>
          <a:xfrm>
            <a:off x="8724153" y="6490079"/>
            <a:ext cx="273106" cy="213988"/>
          </a:xfrm>
          <a:prstGeom prst="rect">
            <a:avLst/>
          </a:prstGeom>
          <a:ln w="12700">
            <a:miter lim="400000"/>
          </a:ln>
          <a:extLst>
            <a:ext uri="{C572A759-6A51-4108-AA02-DFA0A04FC94B}">
              <ma14:wrappingTextBoxFlag xmlns:ma14="http://schemas.microsoft.com/office/mac/drawingml/2011/main" xmlns="" val="1"/>
            </a:ext>
          </a:extLst>
        </p:spPr>
        <p:txBody>
          <a:bodyPr wrap="none" lIns="44999" tIns="44999" rIns="44999" bIns="44999">
            <a:spAutoFit/>
          </a:bodyPr>
          <a:lstStyle/>
          <a:p>
            <a:pPr algn="ctr">
              <a:defRPr sz="800" spc="-1">
                <a:solidFill>
                  <a:srgbClr val="FFFFFF"/>
                </a:solidFill>
                <a:uFill>
                  <a:solidFill>
                    <a:srgbClr val="FFFFFF"/>
                  </a:solidFill>
                </a:uFill>
              </a:defRPr>
            </a:pPr>
            <a:fld id="{86CB4B4D-7CA3-9044-876B-883B54F8677D}" type="slidenum">
              <a:rPr smtClean="0">
                <a:latin typeface="Arial" panose="020B0604020202020204" pitchFamily="34" charset="0"/>
                <a:cs typeface="Arial" panose="020B0604020202020204" pitchFamily="34" charset="0"/>
              </a:rPr>
              <a:pPr algn="ctr">
                <a:defRPr sz="800" spc="-1">
                  <a:solidFill>
                    <a:srgbClr val="FFFFFF"/>
                  </a:solidFill>
                  <a:uFill>
                    <a:solidFill>
                      <a:srgbClr val="FFFFFF"/>
                    </a:solidFill>
                  </a:uFill>
                </a:defRPr>
              </a:pPr>
              <a:t>‹N°›</a:t>
            </a:fld>
            <a:endParaRPr dirty="0">
              <a:latin typeface="Arial" panose="020B0604020202020204" pitchFamily="34" charset="0"/>
              <a:cs typeface="Arial" panose="020B0604020202020204" pitchFamily="34" charset="0"/>
            </a:endParaRPr>
          </a:p>
        </p:txBody>
      </p:sp>
      <p:sp>
        <p:nvSpPr>
          <p:cNvPr id="2" name="Titre 1"/>
          <p:cNvSpPr>
            <a:spLocks noGrp="1"/>
          </p:cNvSpPr>
          <p:nvPr>
            <p:ph type="ctrTitle"/>
          </p:nvPr>
        </p:nvSpPr>
        <p:spPr>
          <a:xfrm>
            <a:off x="3884613" y="2751138"/>
            <a:ext cx="4891087" cy="1341891"/>
          </a:xfrm>
        </p:spPr>
        <p:txBody>
          <a:bodyPr anchor="t">
            <a:normAutofit/>
          </a:bodyPr>
          <a:lstStyle>
            <a:lvl1pPr algn="l">
              <a:defRPr sz="3200">
                <a:latin typeface="Arial" panose="020B0604020202020204" pitchFamily="34" charset="0"/>
                <a:cs typeface="Arial" panose="020B0604020202020204" pitchFamily="34" charset="0"/>
              </a:defRPr>
            </a:lvl1pPr>
          </a:lstStyle>
          <a:p>
            <a:r>
              <a:rPr lang="fr-FR" smtClean="0"/>
              <a:t>Modifiez le style du titre</a:t>
            </a:r>
            <a:endParaRPr lang="fr-FR" dirty="0"/>
          </a:p>
        </p:txBody>
      </p:sp>
      <p:sp>
        <p:nvSpPr>
          <p:cNvPr id="3" name="Sous-titre 2"/>
          <p:cNvSpPr>
            <a:spLocks noGrp="1"/>
          </p:cNvSpPr>
          <p:nvPr>
            <p:ph type="subTitle" idx="1"/>
          </p:nvPr>
        </p:nvSpPr>
        <p:spPr>
          <a:xfrm>
            <a:off x="3884566" y="4913654"/>
            <a:ext cx="4893575" cy="548481"/>
          </a:xfrm>
        </p:spPr>
        <p:txBody>
          <a:bodyPr anchor="b">
            <a:noAutofit/>
          </a:bodyPr>
          <a:lstStyle>
            <a:lvl1pPr marL="0" indent="0" algn="l">
              <a:buNone/>
              <a:defRPr sz="2000">
                <a:solidFill>
                  <a:schemeClr val="accent1">
                    <a:lumMod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fr-FR" dirty="0"/>
          </a:p>
        </p:txBody>
      </p:sp>
      <p:sp>
        <p:nvSpPr>
          <p:cNvPr id="4" name="Espace réservé de la date 3"/>
          <p:cNvSpPr>
            <a:spLocks noGrp="1"/>
          </p:cNvSpPr>
          <p:nvPr>
            <p:ph type="dt" sz="half" idx="10"/>
          </p:nvPr>
        </p:nvSpPr>
        <p:spPr/>
        <p:txBody>
          <a:bodyPr/>
          <a:lstStyle/>
          <a:p>
            <a:fld id="{CB5CD431-8979-40BA-906D-370E0EB62E2B}" type="datetimeFigureOut">
              <a:rPr lang="fr-FR" smtClean="0"/>
              <a:pPr/>
              <a:t>24/06/2022</a:t>
            </a:fld>
            <a:endParaRPr lang="fr-FR"/>
          </a:p>
        </p:txBody>
      </p:sp>
      <p:sp>
        <p:nvSpPr>
          <p:cNvPr id="5" name="Espace réservé du pied de page 4"/>
          <p:cNvSpPr>
            <a:spLocks noGrp="1"/>
          </p:cNvSpPr>
          <p:nvPr>
            <p:ph type="ftr" sz="quarter" idx="11"/>
          </p:nvPr>
        </p:nvSpPr>
        <p:spPr/>
        <p:txBody>
          <a:bodyPr/>
          <a:lstStyle/>
          <a:p>
            <a:endParaRPr lang="fr-FR"/>
          </a:p>
        </p:txBody>
      </p:sp>
      <p:pic>
        <p:nvPicPr>
          <p:cNvPr id="18"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63072" y="1"/>
            <a:ext cx="3587157" cy="685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9" name="Image 1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96427" y="584792"/>
            <a:ext cx="1079754" cy="1387881"/>
          </a:xfrm>
          <a:prstGeom prst="rect">
            <a:avLst/>
          </a:prstGeom>
        </p:spPr>
      </p:pic>
    </p:spTree>
    <p:extLst>
      <p:ext uri="{BB962C8B-B14F-4D97-AF65-F5344CB8AC3E}">
        <p14:creationId xmlns:p14="http://schemas.microsoft.com/office/powerpoint/2010/main" val="285029650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iapositive de titre">
    <p:bg>
      <p:bgPr>
        <a:solidFill>
          <a:schemeClr val="accent5">
            <a:lumMod val="50000"/>
          </a:schemeClr>
        </a:solidFill>
        <a:effectLst/>
      </p:bgPr>
    </p:bg>
    <p:spTree>
      <p:nvGrpSpPr>
        <p:cNvPr id="1" name=""/>
        <p:cNvGrpSpPr/>
        <p:nvPr/>
      </p:nvGrpSpPr>
      <p:grpSpPr>
        <a:xfrm>
          <a:off x="0" y="0"/>
          <a:ext cx="0" cy="0"/>
          <a:chOff x="0" y="0"/>
          <a:chExt cx="0" cy="0"/>
        </a:xfrm>
      </p:grpSpPr>
      <p:sp>
        <p:nvSpPr>
          <p:cNvPr id="12" name="Rectangle 11"/>
          <p:cNvSpPr/>
          <p:nvPr userDrawn="1"/>
        </p:nvSpPr>
        <p:spPr>
          <a:xfrm>
            <a:off x="-36072" y="1"/>
            <a:ext cx="9180072" cy="6857999"/>
          </a:xfrm>
          <a:prstGeom prst="rect">
            <a:avLst/>
          </a:prstGeom>
          <a:gradFill flip="none" rotWithShape="1">
            <a:gsLst>
              <a:gs pos="0">
                <a:srgbClr val="163F70"/>
              </a:gs>
              <a:gs pos="71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endParaRPr>
          </a:p>
        </p:txBody>
      </p:sp>
      <p:sp>
        <p:nvSpPr>
          <p:cNvPr id="2" name="Titre 1"/>
          <p:cNvSpPr>
            <a:spLocks noGrp="1"/>
          </p:cNvSpPr>
          <p:nvPr>
            <p:ph type="ctrTitle"/>
          </p:nvPr>
        </p:nvSpPr>
        <p:spPr>
          <a:xfrm>
            <a:off x="3898002" y="2743200"/>
            <a:ext cx="4877697" cy="2570163"/>
          </a:xfrm>
        </p:spPr>
        <p:txBody>
          <a:bodyPr anchor="t">
            <a:normAutofit/>
          </a:bodyPr>
          <a:lstStyle>
            <a:lvl1pPr algn="l">
              <a:defRPr sz="3200">
                <a:solidFill>
                  <a:schemeClr val="bg1"/>
                </a:solidFill>
                <a:latin typeface="Arial" panose="020B0604020202020204" pitchFamily="34" charset="0"/>
                <a:cs typeface="Arial" panose="020B0604020202020204" pitchFamily="34" charset="0"/>
              </a:defRPr>
            </a:lvl1pPr>
          </a:lstStyle>
          <a:p>
            <a:r>
              <a:rPr lang="fr-FR" smtClean="0"/>
              <a:t>Modifiez le style du titre</a:t>
            </a:r>
            <a:endParaRPr lang="fr-FR" dirty="0"/>
          </a:p>
        </p:txBody>
      </p:sp>
      <p:sp>
        <p:nvSpPr>
          <p:cNvPr id="3" name="Sous-titre 2"/>
          <p:cNvSpPr>
            <a:spLocks noGrp="1"/>
          </p:cNvSpPr>
          <p:nvPr>
            <p:ph type="subTitle" idx="1"/>
          </p:nvPr>
        </p:nvSpPr>
        <p:spPr>
          <a:xfrm>
            <a:off x="3897956" y="5450682"/>
            <a:ext cx="4880177" cy="548481"/>
          </a:xfrm>
        </p:spPr>
        <p:txBody>
          <a:bodyPr anchor="b">
            <a:noAutofit/>
          </a:bodyPr>
          <a:lstStyle>
            <a:lvl1pPr marL="0" indent="0" algn="l">
              <a:buNone/>
              <a:defRPr sz="2000">
                <a:solidFill>
                  <a:schemeClr val="accent1">
                    <a:lumMod val="40000"/>
                    <a:lumOff val="60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fr-FR" dirty="0"/>
          </a:p>
        </p:txBody>
      </p:sp>
      <p:sp>
        <p:nvSpPr>
          <p:cNvPr id="4" name="Espace réservé de la date 3"/>
          <p:cNvSpPr>
            <a:spLocks noGrp="1"/>
          </p:cNvSpPr>
          <p:nvPr>
            <p:ph type="dt" sz="half" idx="10"/>
          </p:nvPr>
        </p:nvSpPr>
        <p:spPr/>
        <p:txBody>
          <a:bodyPr/>
          <a:lstStyle/>
          <a:p>
            <a:fld id="{CB5CD431-8979-40BA-906D-370E0EB62E2B}" type="datetimeFigureOut">
              <a:rPr lang="fr-FR" smtClean="0"/>
              <a:pPr/>
              <a:t>24/06/2022</a:t>
            </a:fld>
            <a:endParaRPr lang="fr-FR"/>
          </a:p>
        </p:txBody>
      </p:sp>
      <p:sp>
        <p:nvSpPr>
          <p:cNvPr id="5" name="Espace réservé du pied de page 4"/>
          <p:cNvSpPr>
            <a:spLocks noGrp="1"/>
          </p:cNvSpPr>
          <p:nvPr>
            <p:ph type="ftr" sz="quarter" idx="11"/>
          </p:nvPr>
        </p:nvSpPr>
        <p:spPr/>
        <p:txBody>
          <a:bodyPr/>
          <a:lstStyle/>
          <a:p>
            <a:endParaRPr lang="fr-FR"/>
          </a:p>
        </p:txBody>
      </p:sp>
      <p:pic>
        <p:nvPicPr>
          <p:cNvPr id="6" name="Imag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96427" y="584792"/>
            <a:ext cx="1079754" cy="1387881"/>
          </a:xfrm>
          <a:prstGeom prst="rect">
            <a:avLst/>
          </a:prstGeom>
        </p:spPr>
      </p:pic>
      <p:pic>
        <p:nvPicPr>
          <p:cNvPr id="1026"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63072" y="1"/>
            <a:ext cx="3587157" cy="685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907310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87488" y="1902610"/>
            <a:ext cx="7260976" cy="4502150"/>
          </a:xfrm>
        </p:spPr>
        <p:txBody>
          <a:bodyPr>
            <a:normAutofit/>
          </a:bodyPr>
          <a:lstStyle>
            <a:lvl1pPr marL="342900" indent="-342900">
              <a:buFont typeface="Arial" panose="020B0604020202020204" pitchFamily="34" charset="0"/>
              <a:buChar char="•"/>
              <a:defRPr sz="2000"/>
            </a:lvl1pPr>
            <a:lvl2pPr>
              <a:defRPr sz="2000"/>
            </a:lvl2pPr>
            <a:lvl3pPr>
              <a:defRPr sz="1800"/>
            </a:lvl3pPr>
            <a:lvl4pPr>
              <a:defRPr sz="1600"/>
            </a:lvl4pPr>
            <a:lvl5pPr>
              <a:defRPr sz="1600"/>
            </a:lvl5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4" name="Espace réservé de la date 3"/>
          <p:cNvSpPr>
            <a:spLocks noGrp="1"/>
          </p:cNvSpPr>
          <p:nvPr>
            <p:ph type="dt" sz="half" idx="10"/>
          </p:nvPr>
        </p:nvSpPr>
        <p:spPr/>
        <p:txBody>
          <a:bodyPr/>
          <a:lstStyle/>
          <a:p>
            <a:fld id="{CB5CD431-8979-40BA-906D-370E0EB62E2B}" type="datetimeFigureOut">
              <a:rPr lang="fr-FR" smtClean="0"/>
              <a:pPr/>
              <a:t>24/06/2022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8A3DE8-BFA3-4C80-A813-E33BBD8340D7}" type="slidenum">
              <a:rPr lang="fr-FR" smtClean="0"/>
              <a:pPr/>
              <a:t>‹N°›</a:t>
            </a:fld>
            <a:endParaRPr lang="fr-FR"/>
          </a:p>
        </p:txBody>
      </p:sp>
      <p:sp>
        <p:nvSpPr>
          <p:cNvPr id="10" name="Rectangle 9"/>
          <p:cNvSpPr/>
          <p:nvPr userDrawn="1"/>
        </p:nvSpPr>
        <p:spPr bwMode="gray">
          <a:xfrm>
            <a:off x="-1" y="1252356"/>
            <a:ext cx="1487489"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endParaRPr>
          </a:p>
        </p:txBody>
      </p:sp>
      <p:sp>
        <p:nvSpPr>
          <p:cNvPr id="8" name="CustomShape 2"/>
          <p:cNvSpPr/>
          <p:nvPr userDrawn="1"/>
        </p:nvSpPr>
        <p:spPr>
          <a:xfrm>
            <a:off x="8705152" y="6442494"/>
            <a:ext cx="306016" cy="306018"/>
          </a:xfrm>
          <a:prstGeom prst="ellipse">
            <a:avLst/>
          </a:prstGeom>
          <a:solidFill>
            <a:schemeClr val="accent5"/>
          </a:solidFill>
          <a:ln>
            <a:solidFill>
              <a:srgbClr val="FFFFFF"/>
            </a:solidFill>
          </a:ln>
        </p:spPr>
        <p:txBody>
          <a:bodyPr lIns="45719" rIns="45719"/>
          <a:lstStyle/>
          <a:p>
            <a:endParaRPr dirty="0">
              <a:latin typeface="Arial" panose="020B0604020202020204" pitchFamily="34" charset="0"/>
            </a:endParaRPr>
          </a:p>
        </p:txBody>
      </p:sp>
      <p:sp>
        <p:nvSpPr>
          <p:cNvPr id="11" name="TextShape 3"/>
          <p:cNvSpPr txBox="1"/>
          <p:nvPr userDrawn="1"/>
        </p:nvSpPr>
        <p:spPr>
          <a:xfrm>
            <a:off x="8724153" y="6490079"/>
            <a:ext cx="273106" cy="213988"/>
          </a:xfrm>
          <a:prstGeom prst="rect">
            <a:avLst/>
          </a:prstGeom>
          <a:ln w="12700">
            <a:miter lim="400000"/>
          </a:ln>
          <a:extLst>
            <a:ext uri="{C572A759-6A51-4108-AA02-DFA0A04FC94B}">
              <ma14:wrappingTextBoxFlag xmlns:ma14="http://schemas.microsoft.com/office/mac/drawingml/2011/main" xmlns="" val="1"/>
            </a:ext>
          </a:extLst>
        </p:spPr>
        <p:txBody>
          <a:bodyPr wrap="none" lIns="44999" tIns="44999" rIns="44999" bIns="44999">
            <a:spAutoFit/>
          </a:bodyPr>
          <a:lstStyle/>
          <a:p>
            <a:pPr algn="ctr">
              <a:defRPr sz="800" spc="-1">
                <a:solidFill>
                  <a:srgbClr val="FFFFFF"/>
                </a:solidFill>
                <a:uFill>
                  <a:solidFill>
                    <a:srgbClr val="FFFFFF"/>
                  </a:solidFill>
                </a:uFill>
              </a:defRPr>
            </a:pPr>
            <a:fld id="{86CB4B4D-7CA3-9044-876B-883B54F8677D}" type="slidenum">
              <a:rPr smtClean="0">
                <a:latin typeface="Arial" panose="020B0604020202020204" pitchFamily="34" charset="0"/>
                <a:cs typeface="Arial" panose="020B0604020202020204" pitchFamily="34" charset="0"/>
              </a:rPr>
              <a:pPr algn="ctr">
                <a:defRPr sz="800" spc="-1">
                  <a:solidFill>
                    <a:srgbClr val="FFFFFF"/>
                  </a:solidFill>
                  <a:uFill>
                    <a:solidFill>
                      <a:srgbClr val="FFFFFF"/>
                    </a:solidFill>
                  </a:uFill>
                </a:defRPr>
              </a:pPr>
              <a:t>‹N°›</a:t>
            </a:fld>
            <a:endParaRPr dirty="0">
              <a:latin typeface="Arial" panose="020B0604020202020204" pitchFamily="34" charset="0"/>
              <a:cs typeface="Arial" panose="020B0604020202020204" pitchFamily="34" charset="0"/>
            </a:endParaRPr>
          </a:p>
        </p:txBody>
      </p:sp>
      <p:sp>
        <p:nvSpPr>
          <p:cNvPr id="12" name="Titre 1"/>
          <p:cNvSpPr>
            <a:spLocks noGrp="1"/>
          </p:cNvSpPr>
          <p:nvPr>
            <p:ph type="title"/>
          </p:nvPr>
        </p:nvSpPr>
        <p:spPr>
          <a:xfrm>
            <a:off x="1487488" y="929895"/>
            <a:ext cx="7259636" cy="743694"/>
          </a:xfrm>
        </p:spPr>
        <p:txBody>
          <a:bodyPr anchor="t"/>
          <a:lstStyle>
            <a:lvl1pPr>
              <a:lnSpc>
                <a:spcPts val="3200"/>
              </a:lnSpc>
              <a:defRPr/>
            </a:lvl1pPr>
          </a:lstStyle>
          <a:p>
            <a:r>
              <a:rPr lang="fr-FR" smtClean="0"/>
              <a:t>Modifiez le style du titre</a:t>
            </a:r>
            <a:endParaRPr lang="fr-FR" dirty="0"/>
          </a:p>
        </p:txBody>
      </p:sp>
    </p:spTree>
    <p:extLst>
      <p:ext uri="{BB962C8B-B14F-4D97-AF65-F5344CB8AC3E}">
        <p14:creationId xmlns:p14="http://schemas.microsoft.com/office/powerpoint/2010/main" val="257389846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23888" y="1812505"/>
            <a:ext cx="8124576" cy="4785145"/>
          </a:xfrm>
        </p:spPr>
        <p:txBody>
          <a:bodyPr>
            <a:normAutofit/>
          </a:bodyPr>
          <a:lstStyle>
            <a:lvl1pPr marL="276225" indent="-276225">
              <a:lnSpc>
                <a:spcPts val="1900"/>
              </a:lnSpc>
              <a:spcBef>
                <a:spcPts val="600"/>
              </a:spcBef>
              <a:buClr>
                <a:schemeClr val="accent1">
                  <a:lumMod val="75000"/>
                </a:schemeClr>
              </a:buClr>
              <a:buFont typeface="Arial" panose="020B0604020202020204" pitchFamily="34" charset="0"/>
              <a:buChar char="⁄"/>
              <a:defRPr sz="2000" b="1">
                <a:solidFill>
                  <a:schemeClr val="accent1">
                    <a:lumMod val="75000"/>
                  </a:schemeClr>
                </a:solidFill>
              </a:defRPr>
            </a:lvl1pPr>
            <a:lvl2pPr marL="542925" indent="-257175">
              <a:lnSpc>
                <a:spcPts val="1900"/>
              </a:lnSpc>
              <a:spcBef>
                <a:spcPts val="600"/>
              </a:spcBef>
              <a:buFont typeface="Arial" panose="020B0604020202020204" pitchFamily="34" charset="0"/>
              <a:buChar char="•"/>
              <a:defRPr sz="2000"/>
            </a:lvl2pPr>
            <a:lvl3pPr>
              <a:lnSpc>
                <a:spcPts val="1900"/>
              </a:lnSpc>
              <a:spcBef>
                <a:spcPts val="600"/>
              </a:spcBef>
              <a:defRPr sz="1800"/>
            </a:lvl3pPr>
            <a:lvl4pPr>
              <a:lnSpc>
                <a:spcPts val="1900"/>
              </a:lnSpc>
              <a:spcBef>
                <a:spcPts val="600"/>
              </a:spcBef>
              <a:defRPr sz="1600"/>
            </a:lvl4pPr>
            <a:lvl5pPr>
              <a:lnSpc>
                <a:spcPts val="1900"/>
              </a:lnSpc>
              <a:spcBef>
                <a:spcPts val="600"/>
              </a:spcBef>
              <a:defRPr sz="1600"/>
            </a:lvl5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4" name="Espace réservé de la date 3"/>
          <p:cNvSpPr>
            <a:spLocks noGrp="1"/>
          </p:cNvSpPr>
          <p:nvPr>
            <p:ph type="dt" sz="half" idx="10"/>
          </p:nvPr>
        </p:nvSpPr>
        <p:spPr/>
        <p:txBody>
          <a:bodyPr/>
          <a:lstStyle/>
          <a:p>
            <a:fld id="{CB5CD431-8979-40BA-906D-370E0EB62E2B}" type="datetimeFigureOut">
              <a:rPr lang="fr-FR" smtClean="0"/>
              <a:pPr/>
              <a:t>24/06/2022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8A3DE8-BFA3-4C80-A813-E33BBD8340D7}" type="slidenum">
              <a:rPr lang="fr-FR" smtClean="0"/>
              <a:pPr/>
              <a:t>‹N°›</a:t>
            </a:fld>
            <a:endParaRPr lang="fr-FR"/>
          </a:p>
        </p:txBody>
      </p:sp>
      <p:sp>
        <p:nvSpPr>
          <p:cNvPr id="10" name="Rectangle 9"/>
          <p:cNvSpPr/>
          <p:nvPr userDrawn="1"/>
        </p:nvSpPr>
        <p:spPr bwMode="gray">
          <a:xfrm>
            <a:off x="0" y="1251457"/>
            <a:ext cx="623888"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endParaRPr>
          </a:p>
        </p:txBody>
      </p:sp>
      <p:sp>
        <p:nvSpPr>
          <p:cNvPr id="8" name="CustomShape 2"/>
          <p:cNvSpPr/>
          <p:nvPr userDrawn="1"/>
        </p:nvSpPr>
        <p:spPr>
          <a:xfrm>
            <a:off x="8705152" y="6442494"/>
            <a:ext cx="306016" cy="306018"/>
          </a:xfrm>
          <a:prstGeom prst="ellipse">
            <a:avLst/>
          </a:prstGeom>
          <a:solidFill>
            <a:schemeClr val="accent5"/>
          </a:solidFill>
          <a:ln>
            <a:solidFill>
              <a:srgbClr val="FFFFFF"/>
            </a:solidFill>
          </a:ln>
        </p:spPr>
        <p:txBody>
          <a:bodyPr lIns="45719" rIns="45719"/>
          <a:lstStyle/>
          <a:p>
            <a:endParaRPr dirty="0">
              <a:latin typeface="Arial" panose="020B0604020202020204" pitchFamily="34" charset="0"/>
            </a:endParaRPr>
          </a:p>
        </p:txBody>
      </p:sp>
      <p:sp>
        <p:nvSpPr>
          <p:cNvPr id="11" name="TextShape 3"/>
          <p:cNvSpPr txBox="1"/>
          <p:nvPr userDrawn="1"/>
        </p:nvSpPr>
        <p:spPr>
          <a:xfrm>
            <a:off x="8724153" y="6490079"/>
            <a:ext cx="273106" cy="213988"/>
          </a:xfrm>
          <a:prstGeom prst="rect">
            <a:avLst/>
          </a:prstGeom>
          <a:ln w="12700">
            <a:miter lim="400000"/>
          </a:ln>
          <a:extLst>
            <a:ext uri="{C572A759-6A51-4108-AA02-DFA0A04FC94B}">
              <ma14:wrappingTextBoxFlag xmlns:ma14="http://schemas.microsoft.com/office/mac/drawingml/2011/main" xmlns="" val="1"/>
            </a:ext>
          </a:extLst>
        </p:spPr>
        <p:txBody>
          <a:bodyPr wrap="none" lIns="44999" tIns="44999" rIns="44999" bIns="44999">
            <a:spAutoFit/>
          </a:bodyPr>
          <a:lstStyle/>
          <a:p>
            <a:pPr algn="ctr">
              <a:defRPr sz="800" spc="-1">
                <a:solidFill>
                  <a:srgbClr val="FFFFFF"/>
                </a:solidFill>
                <a:uFill>
                  <a:solidFill>
                    <a:srgbClr val="FFFFFF"/>
                  </a:solidFill>
                </a:uFill>
              </a:defRPr>
            </a:pPr>
            <a:fld id="{86CB4B4D-7CA3-9044-876B-883B54F8677D}" type="slidenum">
              <a:rPr smtClean="0">
                <a:latin typeface="Arial" panose="020B0604020202020204" pitchFamily="34" charset="0"/>
                <a:cs typeface="Arial" panose="020B0604020202020204" pitchFamily="34" charset="0"/>
              </a:rPr>
              <a:pPr algn="ctr">
                <a:defRPr sz="800" spc="-1">
                  <a:solidFill>
                    <a:srgbClr val="FFFFFF"/>
                  </a:solidFill>
                  <a:uFill>
                    <a:solidFill>
                      <a:srgbClr val="FFFFFF"/>
                    </a:solidFill>
                  </a:uFill>
                </a:defRPr>
              </a:pPr>
              <a:t>‹N°›</a:t>
            </a:fld>
            <a:endParaRPr dirty="0">
              <a:latin typeface="Arial" panose="020B0604020202020204" pitchFamily="34" charset="0"/>
              <a:cs typeface="Arial" panose="020B0604020202020204" pitchFamily="34" charset="0"/>
            </a:endParaRPr>
          </a:p>
        </p:txBody>
      </p:sp>
      <p:sp>
        <p:nvSpPr>
          <p:cNvPr id="2" name="Titre 1"/>
          <p:cNvSpPr>
            <a:spLocks noGrp="1"/>
          </p:cNvSpPr>
          <p:nvPr>
            <p:ph type="title"/>
          </p:nvPr>
        </p:nvSpPr>
        <p:spPr>
          <a:xfrm>
            <a:off x="623887" y="972290"/>
            <a:ext cx="8123237" cy="743694"/>
          </a:xfrm>
        </p:spPr>
        <p:txBody>
          <a:bodyPr anchor="t">
            <a:normAutofit/>
          </a:bodyPr>
          <a:lstStyle>
            <a:lvl1pPr>
              <a:lnSpc>
                <a:spcPts val="2800"/>
              </a:lnSpc>
              <a:defRPr sz="3000"/>
            </a:lvl1pPr>
          </a:lstStyle>
          <a:p>
            <a:r>
              <a:rPr lang="fr-FR" smtClean="0"/>
              <a:t>Modifiez le style du titre</a:t>
            </a:r>
            <a:endParaRPr lang="fr-FR" dirty="0"/>
          </a:p>
        </p:txBody>
      </p:sp>
    </p:spTree>
    <p:extLst>
      <p:ext uri="{BB962C8B-B14F-4D97-AF65-F5344CB8AC3E}">
        <p14:creationId xmlns:p14="http://schemas.microsoft.com/office/powerpoint/2010/main" val="13309468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623888" y="866395"/>
            <a:ext cx="8052568" cy="1143000"/>
          </a:xfrm>
        </p:spPr>
        <p:txBody>
          <a:bodyPr anchor="t">
            <a:normAutofit/>
          </a:bodyPr>
          <a:lstStyle>
            <a:lvl1pPr>
              <a:defRPr sz="3000"/>
            </a:lvl1pPr>
          </a:lstStyle>
          <a:p>
            <a:r>
              <a:rPr lang="fr-FR" smtClean="0"/>
              <a:t>Modifiez le style du titre</a:t>
            </a:r>
            <a:endParaRPr lang="fr-FR" dirty="0"/>
          </a:p>
        </p:txBody>
      </p:sp>
      <p:sp>
        <p:nvSpPr>
          <p:cNvPr id="3" name="Espace réservé du contenu 2"/>
          <p:cNvSpPr>
            <a:spLocks noGrp="1"/>
          </p:cNvSpPr>
          <p:nvPr>
            <p:ph sz="half" idx="1"/>
          </p:nvPr>
        </p:nvSpPr>
        <p:spPr>
          <a:xfrm>
            <a:off x="495300" y="2124075"/>
            <a:ext cx="4038600" cy="4002088"/>
          </a:xfrm>
        </p:spPr>
        <p:txBody>
          <a:bodyPr>
            <a:normAutofit/>
          </a:bodyPr>
          <a:lstStyle>
            <a:lvl1pPr marL="276225" indent="-276225">
              <a:defRPr sz="2400">
                <a:solidFill>
                  <a:schemeClr val="accent5">
                    <a:lumMod val="75000"/>
                  </a:schemeClr>
                </a:solidFill>
              </a:defRPr>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4" name="Espace réservé du contenu 3"/>
          <p:cNvSpPr>
            <a:spLocks noGrp="1"/>
          </p:cNvSpPr>
          <p:nvPr>
            <p:ph sz="half" idx="2"/>
          </p:nvPr>
        </p:nvSpPr>
        <p:spPr>
          <a:xfrm>
            <a:off x="4648200" y="2124075"/>
            <a:ext cx="4038600" cy="4002088"/>
          </a:xfrm>
        </p:spPr>
        <p:txBody>
          <a:bodyPr>
            <a:normAutofit/>
          </a:bodyPr>
          <a:lstStyle>
            <a:lvl1pPr marL="266700" indent="-266700">
              <a:defRPr sz="2400">
                <a:solidFill>
                  <a:schemeClr val="accent5">
                    <a:lumMod val="75000"/>
                  </a:schemeClr>
                </a:solidFill>
              </a:defRPr>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5" name="Espace réservé de la date 4"/>
          <p:cNvSpPr>
            <a:spLocks noGrp="1"/>
          </p:cNvSpPr>
          <p:nvPr>
            <p:ph type="dt" sz="half" idx="10"/>
          </p:nvPr>
        </p:nvSpPr>
        <p:spPr/>
        <p:txBody>
          <a:bodyPr/>
          <a:lstStyle/>
          <a:p>
            <a:fld id="{CB5CD431-8979-40BA-906D-370E0EB62E2B}" type="datetimeFigureOut">
              <a:rPr lang="fr-FR" smtClean="0"/>
              <a:pPr/>
              <a:t>24/06/2022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8A3DE8-BFA3-4C80-A813-E33BBD8340D7}" type="slidenum">
              <a:rPr lang="fr-FR" smtClean="0"/>
              <a:pPr/>
              <a:t>‹N°›</a:t>
            </a:fld>
            <a:endParaRPr lang="fr-FR"/>
          </a:p>
        </p:txBody>
      </p:sp>
      <p:sp>
        <p:nvSpPr>
          <p:cNvPr id="8" name="Rectangle 7"/>
          <p:cNvSpPr/>
          <p:nvPr userDrawn="1"/>
        </p:nvSpPr>
        <p:spPr bwMode="gray">
          <a:xfrm>
            <a:off x="0" y="1242831"/>
            <a:ext cx="623888"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endParaRPr>
          </a:p>
        </p:txBody>
      </p:sp>
      <p:sp>
        <p:nvSpPr>
          <p:cNvPr id="9" name="CustomShape 2"/>
          <p:cNvSpPr/>
          <p:nvPr userDrawn="1"/>
        </p:nvSpPr>
        <p:spPr>
          <a:xfrm>
            <a:off x="8705152" y="6442494"/>
            <a:ext cx="306016" cy="306018"/>
          </a:xfrm>
          <a:prstGeom prst="ellipse">
            <a:avLst/>
          </a:prstGeom>
          <a:solidFill>
            <a:schemeClr val="accent5"/>
          </a:solidFill>
          <a:ln>
            <a:solidFill>
              <a:srgbClr val="FFFFFF"/>
            </a:solidFill>
          </a:ln>
        </p:spPr>
        <p:txBody>
          <a:bodyPr lIns="45719" rIns="45719"/>
          <a:lstStyle/>
          <a:p>
            <a:endParaRPr dirty="0">
              <a:latin typeface="Arial" panose="020B0604020202020204" pitchFamily="34" charset="0"/>
            </a:endParaRPr>
          </a:p>
        </p:txBody>
      </p:sp>
      <p:sp>
        <p:nvSpPr>
          <p:cNvPr id="10" name="TextShape 3"/>
          <p:cNvSpPr txBox="1"/>
          <p:nvPr userDrawn="1"/>
        </p:nvSpPr>
        <p:spPr>
          <a:xfrm>
            <a:off x="8724153" y="6490079"/>
            <a:ext cx="273106" cy="213988"/>
          </a:xfrm>
          <a:prstGeom prst="rect">
            <a:avLst/>
          </a:prstGeom>
          <a:ln w="12700">
            <a:miter lim="400000"/>
          </a:ln>
          <a:extLst>
            <a:ext uri="{C572A759-6A51-4108-AA02-DFA0A04FC94B}">
              <ma14:wrappingTextBoxFlag xmlns:ma14="http://schemas.microsoft.com/office/mac/drawingml/2011/main" xmlns="" val="1"/>
            </a:ext>
          </a:extLst>
        </p:spPr>
        <p:txBody>
          <a:bodyPr wrap="none" lIns="44999" tIns="44999" rIns="44999" bIns="44999">
            <a:spAutoFit/>
          </a:bodyPr>
          <a:lstStyle/>
          <a:p>
            <a:pPr algn="ctr">
              <a:defRPr sz="800" spc="-1">
                <a:solidFill>
                  <a:srgbClr val="FFFFFF"/>
                </a:solidFill>
                <a:uFill>
                  <a:solidFill>
                    <a:srgbClr val="FFFFFF"/>
                  </a:solidFill>
                </a:uFill>
              </a:defRPr>
            </a:pPr>
            <a:fld id="{86CB4B4D-7CA3-9044-876B-883B54F8677D}" type="slidenum">
              <a:rPr smtClean="0">
                <a:latin typeface="Arial" panose="020B0604020202020204" pitchFamily="34" charset="0"/>
                <a:cs typeface="Arial" panose="020B0604020202020204" pitchFamily="34" charset="0"/>
              </a:rPr>
              <a:pPr algn="ctr">
                <a:defRPr sz="800" spc="-1">
                  <a:solidFill>
                    <a:srgbClr val="FFFFFF"/>
                  </a:solidFill>
                  <a:uFill>
                    <a:solidFill>
                      <a:srgbClr val="FFFFFF"/>
                    </a:solidFill>
                  </a:uFill>
                </a:defRPr>
              </a:pPr>
              <a:t>‹N°›</a:t>
            </a:fld>
            <a:endParaRP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959437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623888" y="866395"/>
            <a:ext cx="8052568" cy="1143000"/>
          </a:xfrm>
        </p:spPr>
        <p:txBody>
          <a:bodyPr anchor="t">
            <a:normAutofit/>
          </a:bodyPr>
          <a:lstStyle>
            <a:lvl1pPr>
              <a:defRPr sz="3000"/>
            </a:lvl1pPr>
          </a:lstStyle>
          <a:p>
            <a:r>
              <a:rPr lang="fr-FR" smtClean="0"/>
              <a:t>Modifiez le style du titre</a:t>
            </a:r>
            <a:endParaRPr lang="fr-FR" dirty="0"/>
          </a:p>
        </p:txBody>
      </p:sp>
      <p:sp>
        <p:nvSpPr>
          <p:cNvPr id="3" name="Espace réservé de la date 2"/>
          <p:cNvSpPr>
            <a:spLocks noGrp="1"/>
          </p:cNvSpPr>
          <p:nvPr>
            <p:ph type="dt" sz="half" idx="10"/>
          </p:nvPr>
        </p:nvSpPr>
        <p:spPr/>
        <p:txBody>
          <a:bodyPr/>
          <a:lstStyle/>
          <a:p>
            <a:fld id="{CB5CD431-8979-40BA-906D-370E0EB62E2B}" type="datetimeFigureOut">
              <a:rPr lang="fr-FR" smtClean="0"/>
              <a:pPr/>
              <a:t>24/06/2022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18A3DE8-BFA3-4C80-A813-E33BBD8340D7}" type="slidenum">
              <a:rPr lang="fr-FR" smtClean="0"/>
              <a:pPr/>
              <a:t>‹N°›</a:t>
            </a:fld>
            <a:endParaRPr lang="fr-FR"/>
          </a:p>
        </p:txBody>
      </p:sp>
      <p:sp>
        <p:nvSpPr>
          <p:cNvPr id="6" name="Rectangle 5"/>
          <p:cNvSpPr/>
          <p:nvPr userDrawn="1"/>
        </p:nvSpPr>
        <p:spPr bwMode="gray">
          <a:xfrm>
            <a:off x="0" y="1242831"/>
            <a:ext cx="623888"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endParaRPr>
          </a:p>
        </p:txBody>
      </p:sp>
      <p:sp>
        <p:nvSpPr>
          <p:cNvPr id="7" name="CustomShape 2"/>
          <p:cNvSpPr/>
          <p:nvPr userDrawn="1"/>
        </p:nvSpPr>
        <p:spPr>
          <a:xfrm>
            <a:off x="8705152" y="6442494"/>
            <a:ext cx="306016" cy="306018"/>
          </a:xfrm>
          <a:prstGeom prst="ellipse">
            <a:avLst/>
          </a:prstGeom>
          <a:solidFill>
            <a:schemeClr val="accent5"/>
          </a:solidFill>
          <a:ln>
            <a:solidFill>
              <a:srgbClr val="FFFFFF"/>
            </a:solidFill>
          </a:ln>
        </p:spPr>
        <p:txBody>
          <a:bodyPr lIns="45719" rIns="45719"/>
          <a:lstStyle/>
          <a:p>
            <a:endParaRPr dirty="0">
              <a:latin typeface="Arial" panose="020B0604020202020204" pitchFamily="34" charset="0"/>
            </a:endParaRPr>
          </a:p>
        </p:txBody>
      </p:sp>
      <p:sp>
        <p:nvSpPr>
          <p:cNvPr id="8" name="TextShape 3"/>
          <p:cNvSpPr txBox="1"/>
          <p:nvPr userDrawn="1"/>
        </p:nvSpPr>
        <p:spPr>
          <a:xfrm>
            <a:off x="8724153" y="6490079"/>
            <a:ext cx="273106" cy="213988"/>
          </a:xfrm>
          <a:prstGeom prst="rect">
            <a:avLst/>
          </a:prstGeom>
          <a:ln w="12700">
            <a:miter lim="400000"/>
          </a:ln>
          <a:extLst>
            <a:ext uri="{C572A759-6A51-4108-AA02-DFA0A04FC94B}">
              <ma14:wrappingTextBoxFlag xmlns:ma14="http://schemas.microsoft.com/office/mac/drawingml/2011/main" xmlns="" val="1"/>
            </a:ext>
          </a:extLst>
        </p:spPr>
        <p:txBody>
          <a:bodyPr wrap="none" lIns="44999" tIns="44999" rIns="44999" bIns="44999">
            <a:spAutoFit/>
          </a:bodyPr>
          <a:lstStyle/>
          <a:p>
            <a:pPr algn="ctr">
              <a:defRPr sz="800" spc="-1">
                <a:solidFill>
                  <a:srgbClr val="FFFFFF"/>
                </a:solidFill>
                <a:uFill>
                  <a:solidFill>
                    <a:srgbClr val="FFFFFF"/>
                  </a:solidFill>
                </a:uFill>
              </a:defRPr>
            </a:pPr>
            <a:fld id="{86CB4B4D-7CA3-9044-876B-883B54F8677D}" type="slidenum">
              <a:rPr smtClean="0">
                <a:latin typeface="Arial" panose="020B0604020202020204" pitchFamily="34" charset="0"/>
                <a:cs typeface="Arial" panose="020B0604020202020204" pitchFamily="34" charset="0"/>
              </a:rPr>
              <a:pPr algn="ctr">
                <a:defRPr sz="800" spc="-1">
                  <a:solidFill>
                    <a:srgbClr val="FFFFFF"/>
                  </a:solidFill>
                  <a:uFill>
                    <a:solidFill>
                      <a:srgbClr val="FFFFFF"/>
                    </a:solidFill>
                  </a:uFill>
                </a:defRPr>
              </a:pPr>
              <a:t>‹N°›</a:t>
            </a:fld>
            <a:endParaRP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1517660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B5CD431-8979-40BA-906D-370E0EB62E2B}" type="datetimeFigureOut">
              <a:rPr lang="fr-FR" smtClean="0"/>
              <a:pPr/>
              <a:t>24/06/2022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18A3DE8-BFA3-4C80-A813-E33BBD8340D7}" type="slidenum">
              <a:rPr lang="fr-FR" smtClean="0"/>
              <a:pPr/>
              <a:t>‹N°›</a:t>
            </a:fld>
            <a:endParaRPr lang="fr-FR"/>
          </a:p>
        </p:txBody>
      </p:sp>
      <p:sp>
        <p:nvSpPr>
          <p:cNvPr id="5" name="CustomShape 2"/>
          <p:cNvSpPr/>
          <p:nvPr userDrawn="1"/>
        </p:nvSpPr>
        <p:spPr>
          <a:xfrm>
            <a:off x="8705152" y="6442494"/>
            <a:ext cx="306016" cy="306018"/>
          </a:xfrm>
          <a:prstGeom prst="ellipse">
            <a:avLst/>
          </a:prstGeom>
          <a:solidFill>
            <a:schemeClr val="accent5"/>
          </a:solidFill>
          <a:ln>
            <a:solidFill>
              <a:srgbClr val="FFFFFF"/>
            </a:solidFill>
          </a:ln>
        </p:spPr>
        <p:txBody>
          <a:bodyPr lIns="45719" rIns="45719"/>
          <a:lstStyle/>
          <a:p>
            <a:endParaRPr dirty="0">
              <a:latin typeface="Arial" panose="020B0604020202020204" pitchFamily="34" charset="0"/>
            </a:endParaRPr>
          </a:p>
        </p:txBody>
      </p:sp>
      <p:sp>
        <p:nvSpPr>
          <p:cNvPr id="6" name="TextShape 3"/>
          <p:cNvSpPr txBox="1"/>
          <p:nvPr userDrawn="1"/>
        </p:nvSpPr>
        <p:spPr>
          <a:xfrm>
            <a:off x="8724153" y="6490079"/>
            <a:ext cx="273106" cy="213988"/>
          </a:xfrm>
          <a:prstGeom prst="rect">
            <a:avLst/>
          </a:prstGeom>
          <a:ln w="12700">
            <a:miter lim="400000"/>
          </a:ln>
          <a:extLst>
            <a:ext uri="{C572A759-6A51-4108-AA02-DFA0A04FC94B}">
              <ma14:wrappingTextBoxFlag xmlns:ma14="http://schemas.microsoft.com/office/mac/drawingml/2011/main" xmlns="" val="1"/>
            </a:ext>
          </a:extLst>
        </p:spPr>
        <p:txBody>
          <a:bodyPr wrap="none" lIns="44999" tIns="44999" rIns="44999" bIns="44999">
            <a:spAutoFit/>
          </a:bodyPr>
          <a:lstStyle/>
          <a:p>
            <a:pPr algn="ctr">
              <a:defRPr sz="800" spc="-1">
                <a:solidFill>
                  <a:srgbClr val="FFFFFF"/>
                </a:solidFill>
                <a:uFill>
                  <a:solidFill>
                    <a:srgbClr val="FFFFFF"/>
                  </a:solidFill>
                </a:uFill>
              </a:defRPr>
            </a:pPr>
            <a:fld id="{86CB4B4D-7CA3-9044-876B-883B54F8677D}" type="slidenum">
              <a:rPr smtClean="0">
                <a:latin typeface="Arial" panose="020B0604020202020204" pitchFamily="34" charset="0"/>
                <a:cs typeface="Arial" panose="020B0604020202020204" pitchFamily="34" charset="0"/>
              </a:rPr>
              <a:pPr algn="ctr">
                <a:defRPr sz="800" spc="-1">
                  <a:solidFill>
                    <a:srgbClr val="FFFFFF"/>
                  </a:solidFill>
                  <a:uFill>
                    <a:solidFill>
                      <a:srgbClr val="FFFFFF"/>
                    </a:solidFill>
                  </a:uFill>
                </a:defRPr>
              </a:pPr>
              <a:t>‹N°›</a:t>
            </a:fld>
            <a:endParaRP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7777651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19125" y="997314"/>
            <a:ext cx="3008313" cy="908050"/>
          </a:xfrm>
        </p:spPr>
        <p:txBody>
          <a:bodyPr anchor="t">
            <a:noAutofit/>
          </a:bodyPr>
          <a:lstStyle>
            <a:lvl1pPr algn="l">
              <a:defRPr sz="2000" b="1"/>
            </a:lvl1pPr>
          </a:lstStyle>
          <a:p>
            <a:r>
              <a:rPr lang="fr-FR" smtClean="0"/>
              <a:t>Modifiez le style du titre</a:t>
            </a:r>
            <a:endParaRPr lang="fr-FR" dirty="0"/>
          </a:p>
        </p:txBody>
      </p:sp>
      <p:sp>
        <p:nvSpPr>
          <p:cNvPr id="3" name="Espace réservé du contenu 2"/>
          <p:cNvSpPr>
            <a:spLocks noGrp="1"/>
          </p:cNvSpPr>
          <p:nvPr>
            <p:ph idx="1"/>
          </p:nvPr>
        </p:nvSpPr>
        <p:spPr>
          <a:xfrm>
            <a:off x="3841750" y="949690"/>
            <a:ext cx="5111750" cy="5384800"/>
          </a:xfrm>
        </p:spPr>
        <p:txBody>
          <a:bodyPr>
            <a:normAutofit/>
          </a:bodyPr>
          <a:lstStyle>
            <a:lvl1pPr marL="266700" indent="-266700">
              <a:defRPr sz="2400">
                <a:solidFill>
                  <a:schemeClr val="accent5">
                    <a:lumMod val="75000"/>
                  </a:schemeClr>
                </a:solidFill>
              </a:defRPr>
            </a:lvl1pPr>
            <a:lvl2pPr marL="542925" indent="-276225">
              <a:defRPr sz="2000"/>
            </a:lvl2pPr>
            <a:lvl3pPr marL="809625" indent="-266700">
              <a:defRPr sz="1800"/>
            </a:lvl3pPr>
            <a:lvl4pPr marL="1162050" indent="-352425">
              <a:defRPr sz="1600"/>
            </a:lvl4pPr>
            <a:lvl5pPr marL="1438275" indent="-276225">
              <a:defRPr sz="16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4" name="Espace réservé du texte 3"/>
          <p:cNvSpPr>
            <a:spLocks noGrp="1"/>
          </p:cNvSpPr>
          <p:nvPr>
            <p:ph type="body" sz="half" idx="2"/>
          </p:nvPr>
        </p:nvSpPr>
        <p:spPr>
          <a:xfrm>
            <a:off x="619125" y="1905365"/>
            <a:ext cx="3008313" cy="44783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CB5CD431-8979-40BA-906D-370E0EB62E2B}" type="datetimeFigureOut">
              <a:rPr lang="fr-FR" smtClean="0"/>
              <a:pPr/>
              <a:t>24/06/2022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8A3DE8-BFA3-4C80-A813-E33BBD8340D7}" type="slidenum">
              <a:rPr lang="fr-FR" smtClean="0"/>
              <a:pPr/>
              <a:t>‹N°›</a:t>
            </a:fld>
            <a:endParaRPr lang="fr-FR"/>
          </a:p>
        </p:txBody>
      </p:sp>
      <p:sp>
        <p:nvSpPr>
          <p:cNvPr id="8" name="Rectangle 7"/>
          <p:cNvSpPr/>
          <p:nvPr userDrawn="1"/>
        </p:nvSpPr>
        <p:spPr bwMode="gray">
          <a:xfrm>
            <a:off x="0" y="1242831"/>
            <a:ext cx="623888"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endParaRPr>
          </a:p>
        </p:txBody>
      </p:sp>
      <p:sp>
        <p:nvSpPr>
          <p:cNvPr id="9" name="CustomShape 2"/>
          <p:cNvSpPr/>
          <p:nvPr userDrawn="1"/>
        </p:nvSpPr>
        <p:spPr>
          <a:xfrm>
            <a:off x="8705152" y="6442494"/>
            <a:ext cx="306016" cy="306018"/>
          </a:xfrm>
          <a:prstGeom prst="ellipse">
            <a:avLst/>
          </a:prstGeom>
          <a:solidFill>
            <a:schemeClr val="accent5"/>
          </a:solidFill>
          <a:ln>
            <a:solidFill>
              <a:srgbClr val="FFFFFF"/>
            </a:solidFill>
          </a:ln>
        </p:spPr>
        <p:txBody>
          <a:bodyPr lIns="45719" rIns="45719"/>
          <a:lstStyle/>
          <a:p>
            <a:endParaRPr dirty="0">
              <a:latin typeface="Arial" panose="020B0604020202020204" pitchFamily="34" charset="0"/>
            </a:endParaRPr>
          </a:p>
        </p:txBody>
      </p:sp>
      <p:sp>
        <p:nvSpPr>
          <p:cNvPr id="10" name="TextShape 3"/>
          <p:cNvSpPr txBox="1"/>
          <p:nvPr userDrawn="1"/>
        </p:nvSpPr>
        <p:spPr>
          <a:xfrm>
            <a:off x="8724153" y="6490079"/>
            <a:ext cx="273106" cy="213988"/>
          </a:xfrm>
          <a:prstGeom prst="rect">
            <a:avLst/>
          </a:prstGeom>
          <a:ln w="12700">
            <a:miter lim="400000"/>
          </a:ln>
          <a:extLst>
            <a:ext uri="{C572A759-6A51-4108-AA02-DFA0A04FC94B}">
              <ma14:wrappingTextBoxFlag xmlns:ma14="http://schemas.microsoft.com/office/mac/drawingml/2011/main" xmlns="" val="1"/>
            </a:ext>
          </a:extLst>
        </p:spPr>
        <p:txBody>
          <a:bodyPr wrap="none" lIns="44999" tIns="44999" rIns="44999" bIns="44999">
            <a:spAutoFit/>
          </a:bodyPr>
          <a:lstStyle/>
          <a:p>
            <a:pPr algn="ctr">
              <a:defRPr sz="800" spc="-1">
                <a:solidFill>
                  <a:srgbClr val="FFFFFF"/>
                </a:solidFill>
                <a:uFill>
                  <a:solidFill>
                    <a:srgbClr val="FFFFFF"/>
                  </a:solidFill>
                </a:uFill>
              </a:defRPr>
            </a:pPr>
            <a:fld id="{86CB4B4D-7CA3-9044-876B-883B54F8677D}" type="slidenum">
              <a:rPr smtClean="0">
                <a:latin typeface="Arial" panose="020B0604020202020204" pitchFamily="34" charset="0"/>
                <a:cs typeface="Arial" panose="020B0604020202020204" pitchFamily="34" charset="0"/>
              </a:rPr>
              <a:pPr algn="ctr">
                <a:defRPr sz="800" spc="-1">
                  <a:solidFill>
                    <a:srgbClr val="FFFFFF"/>
                  </a:solidFill>
                  <a:uFill>
                    <a:solidFill>
                      <a:srgbClr val="FFFFFF"/>
                    </a:solidFill>
                  </a:uFill>
                </a:defRPr>
              </a:pPr>
              <a:t>‹N°›</a:t>
            </a:fld>
            <a:endParaRP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390411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7487" y="4800600"/>
            <a:ext cx="7259637" cy="566738"/>
          </a:xfrm>
        </p:spPr>
        <p:txBody>
          <a:bodyPr anchor="b"/>
          <a:lstStyle>
            <a:lvl1pPr algn="l">
              <a:defRPr sz="2000" b="1"/>
            </a:lvl1pPr>
          </a:lstStyle>
          <a:p>
            <a:r>
              <a:rPr lang="fr-FR" smtClean="0"/>
              <a:t>Modifiez le style du titre</a:t>
            </a:r>
            <a:endParaRPr lang="fr-FR" dirty="0"/>
          </a:p>
        </p:txBody>
      </p:sp>
      <p:sp>
        <p:nvSpPr>
          <p:cNvPr id="3" name="Espace réservé pour une image  2"/>
          <p:cNvSpPr>
            <a:spLocks noGrp="1"/>
          </p:cNvSpPr>
          <p:nvPr>
            <p:ph type="pic" idx="1"/>
          </p:nvPr>
        </p:nvSpPr>
        <p:spPr>
          <a:xfrm>
            <a:off x="1487489" y="971549"/>
            <a:ext cx="7259636" cy="37560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fr-FR"/>
          </a:p>
        </p:txBody>
      </p:sp>
      <p:sp>
        <p:nvSpPr>
          <p:cNvPr id="4" name="Espace réservé du texte 3"/>
          <p:cNvSpPr>
            <a:spLocks noGrp="1"/>
          </p:cNvSpPr>
          <p:nvPr>
            <p:ph type="body" sz="half" idx="2"/>
          </p:nvPr>
        </p:nvSpPr>
        <p:spPr>
          <a:xfrm>
            <a:off x="1487487" y="5367338"/>
            <a:ext cx="7259637"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CB5CD431-8979-40BA-906D-370E0EB62E2B}" type="datetimeFigureOut">
              <a:rPr lang="fr-FR" smtClean="0"/>
              <a:pPr/>
              <a:t>24/06/2022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8A3DE8-BFA3-4C80-A813-E33BBD8340D7}" type="slidenum">
              <a:rPr lang="fr-FR" smtClean="0"/>
              <a:pPr/>
              <a:t>‹N°›</a:t>
            </a:fld>
            <a:endParaRPr lang="fr-FR"/>
          </a:p>
        </p:txBody>
      </p:sp>
      <p:sp>
        <p:nvSpPr>
          <p:cNvPr id="8" name="CustomShape 2"/>
          <p:cNvSpPr/>
          <p:nvPr userDrawn="1"/>
        </p:nvSpPr>
        <p:spPr>
          <a:xfrm>
            <a:off x="8705152" y="6442494"/>
            <a:ext cx="306016" cy="306018"/>
          </a:xfrm>
          <a:prstGeom prst="ellipse">
            <a:avLst/>
          </a:prstGeom>
          <a:solidFill>
            <a:schemeClr val="accent5"/>
          </a:solidFill>
          <a:ln>
            <a:solidFill>
              <a:srgbClr val="FFFFFF"/>
            </a:solidFill>
          </a:ln>
        </p:spPr>
        <p:txBody>
          <a:bodyPr lIns="45719" rIns="45719"/>
          <a:lstStyle/>
          <a:p>
            <a:endParaRPr dirty="0">
              <a:latin typeface="Arial" panose="020B0604020202020204" pitchFamily="34" charset="0"/>
            </a:endParaRPr>
          </a:p>
        </p:txBody>
      </p:sp>
      <p:sp>
        <p:nvSpPr>
          <p:cNvPr id="9" name="TextShape 3"/>
          <p:cNvSpPr txBox="1"/>
          <p:nvPr userDrawn="1"/>
        </p:nvSpPr>
        <p:spPr>
          <a:xfrm>
            <a:off x="8724153" y="6490079"/>
            <a:ext cx="273106" cy="213988"/>
          </a:xfrm>
          <a:prstGeom prst="rect">
            <a:avLst/>
          </a:prstGeom>
          <a:ln w="12700">
            <a:miter lim="400000"/>
          </a:ln>
          <a:extLst>
            <a:ext uri="{C572A759-6A51-4108-AA02-DFA0A04FC94B}">
              <ma14:wrappingTextBoxFlag xmlns:ma14="http://schemas.microsoft.com/office/mac/drawingml/2011/main" xmlns="" val="1"/>
            </a:ext>
          </a:extLst>
        </p:spPr>
        <p:txBody>
          <a:bodyPr wrap="none" lIns="44999" tIns="44999" rIns="44999" bIns="44999">
            <a:spAutoFit/>
          </a:bodyPr>
          <a:lstStyle/>
          <a:p>
            <a:pPr algn="ctr">
              <a:defRPr sz="800" spc="-1">
                <a:solidFill>
                  <a:srgbClr val="FFFFFF"/>
                </a:solidFill>
                <a:uFill>
                  <a:solidFill>
                    <a:srgbClr val="FFFFFF"/>
                  </a:solidFill>
                </a:uFill>
              </a:defRPr>
            </a:pPr>
            <a:fld id="{86CB4B4D-7CA3-9044-876B-883B54F8677D}" type="slidenum">
              <a:rPr smtClean="0">
                <a:latin typeface="Arial" panose="020B0604020202020204" pitchFamily="34" charset="0"/>
                <a:cs typeface="Arial" panose="020B0604020202020204" pitchFamily="34" charset="0"/>
              </a:rPr>
              <a:pPr algn="ctr">
                <a:defRPr sz="800" spc="-1">
                  <a:solidFill>
                    <a:srgbClr val="FFFFFF"/>
                  </a:solidFill>
                  <a:uFill>
                    <a:solidFill>
                      <a:srgbClr val="FFFFFF"/>
                    </a:solidFill>
                  </a:uFill>
                </a:defRPr>
              </a:pPr>
              <a:t>‹N°›</a:t>
            </a:fld>
            <a:endParaRP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1727524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0"/>
            <a:ext cx="9144000" cy="720000"/>
          </a:xfrm>
          <a:prstGeom prst="rect">
            <a:avLst/>
          </a:prstGeom>
          <a:gradFill flip="none" rotWithShape="1">
            <a:gsLst>
              <a:gs pos="0">
                <a:schemeClr val="accent1">
                  <a:lumMod val="50000"/>
                </a:schemeClr>
              </a:gs>
              <a:gs pos="100000">
                <a:schemeClr val="accent1"/>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endParaRPr>
          </a:p>
        </p:txBody>
      </p:sp>
      <p:sp>
        <p:nvSpPr>
          <p:cNvPr id="2" name="Espace réservé du titre 1"/>
          <p:cNvSpPr>
            <a:spLocks noGrp="1"/>
          </p:cNvSpPr>
          <p:nvPr>
            <p:ph type="title"/>
          </p:nvPr>
        </p:nvSpPr>
        <p:spPr>
          <a:xfrm>
            <a:off x="1907704" y="989856"/>
            <a:ext cx="6768752" cy="1143000"/>
          </a:xfrm>
          <a:prstGeom prst="rect">
            <a:avLst/>
          </a:prstGeom>
        </p:spPr>
        <p:txBody>
          <a:bodyPr vert="horz" lIns="91440" tIns="45720" rIns="91440" bIns="45720" rtlCol="0" anchor="ctr">
            <a:normAutofit/>
          </a:bodyPr>
          <a:lstStyle/>
          <a:p>
            <a:r>
              <a:rPr lang="fr-FR" dirty="0" smtClean="0"/>
              <a:t>Modifiez le style du titre</a:t>
            </a:r>
            <a:endParaRPr lang="fr-FR" dirty="0"/>
          </a:p>
        </p:txBody>
      </p:sp>
      <p:sp>
        <p:nvSpPr>
          <p:cNvPr id="3" name="Espace réservé du texte 2"/>
          <p:cNvSpPr>
            <a:spLocks noGrp="1"/>
          </p:cNvSpPr>
          <p:nvPr>
            <p:ph type="body" idx="1"/>
          </p:nvPr>
        </p:nvSpPr>
        <p:spPr>
          <a:xfrm>
            <a:off x="1907704" y="2132856"/>
            <a:ext cx="6779096" cy="3993307"/>
          </a:xfrm>
          <a:prstGeom prst="rect">
            <a:avLst/>
          </a:prstGeom>
        </p:spPr>
        <p:txBody>
          <a:bodyPr vert="horz" lIns="91440" tIns="45720" rIns="91440" bIns="45720" rtlCol="0">
            <a:normAutofit/>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Narrow" panose="020B0606020202030204" pitchFamily="34" charset="0"/>
              </a:defRPr>
            </a:lvl1pPr>
          </a:lstStyle>
          <a:p>
            <a:fld id="{CB5CD431-8979-40BA-906D-370E0EB62E2B}" type="datetimeFigureOut">
              <a:rPr lang="fr-FR" smtClean="0"/>
              <a:pPr/>
              <a:t>24/06/2022</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Narrow" panose="020B0606020202030204" pitchFamily="34" charset="0"/>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Narrow" panose="020B0606020202030204" pitchFamily="34" charset="0"/>
              </a:defRPr>
            </a:lvl1pPr>
          </a:lstStyle>
          <a:p>
            <a:fld id="{C18A3DE8-BFA3-4C80-A813-E33BBD8340D7}" type="slidenum">
              <a:rPr lang="fr-FR" smtClean="0"/>
              <a:pPr/>
              <a:t>‹N°›</a:t>
            </a:fld>
            <a:endParaRPr lang="fr-FR"/>
          </a:p>
        </p:txBody>
      </p:sp>
      <p:pic>
        <p:nvPicPr>
          <p:cNvPr id="1026" name="Picture 2"/>
          <p:cNvPicPr>
            <a:picLocks noChangeAspect="1" noChangeArrowheads="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623298" y="67919"/>
            <a:ext cx="865058" cy="5877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7" name="ZoneTexte 6"/>
          <p:cNvSpPr txBox="1"/>
          <p:nvPr userDrawn="1"/>
        </p:nvSpPr>
        <p:spPr>
          <a:xfrm>
            <a:off x="1940694" y="166152"/>
            <a:ext cx="2403222" cy="400110"/>
          </a:xfrm>
          <a:prstGeom prst="rect">
            <a:avLst/>
          </a:prstGeom>
          <a:noFill/>
        </p:spPr>
        <p:txBody>
          <a:bodyPr wrap="none" rtlCol="0">
            <a:spAutoFit/>
          </a:bodyPr>
          <a:lstStyle/>
          <a:p>
            <a:r>
              <a:rPr lang="fr-FR" sz="1600" dirty="0" smtClean="0">
                <a:solidFill>
                  <a:schemeClr val="accent1">
                    <a:lumMod val="20000"/>
                    <a:lumOff val="80000"/>
                  </a:schemeClr>
                </a:solidFill>
                <a:latin typeface="Arial" panose="020B0604020202020204" pitchFamily="34" charset="0"/>
                <a:cs typeface="Arial" panose="020B0604020202020204" pitchFamily="34" charset="0"/>
              </a:rPr>
              <a:t>Ministère de la </a:t>
            </a:r>
            <a:r>
              <a:rPr lang="fr-FR" sz="2000" dirty="0" smtClean="0">
                <a:solidFill>
                  <a:schemeClr val="accent1">
                    <a:lumMod val="20000"/>
                    <a:lumOff val="80000"/>
                  </a:schemeClr>
                </a:solidFill>
                <a:latin typeface="Arial" panose="020B0604020202020204" pitchFamily="34" charset="0"/>
                <a:cs typeface="Arial" panose="020B0604020202020204" pitchFamily="34" charset="0"/>
              </a:rPr>
              <a:t>Culture</a:t>
            </a:r>
            <a:endParaRPr lang="fr-FR" sz="1600" dirty="0">
              <a:solidFill>
                <a:schemeClr val="accent1">
                  <a:lumMod val="20000"/>
                  <a:lumOff val="8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45264378"/>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61" r:id="rId4"/>
    <p:sldLayoutId id="2147483652" r:id="rId5"/>
    <p:sldLayoutId id="2147483654" r:id="rId6"/>
    <p:sldLayoutId id="2147483655" r:id="rId7"/>
    <p:sldLayoutId id="2147483656" r:id="rId8"/>
    <p:sldLayoutId id="2147483657" r:id="rId9"/>
  </p:sldLayoutIdLst>
  <p:timing>
    <p:tnLst>
      <p:par>
        <p:cTn id="1" dur="indefinite" restart="never" nodeType="tmRoot"/>
      </p:par>
    </p:tnLst>
  </p:timing>
  <p:txStyles>
    <p:titleStyle>
      <a:lvl1pPr algn="l" defTabSz="914400" rtl="0" eaLnBrk="1" latinLnBrk="0" hangingPunct="1">
        <a:spcBef>
          <a:spcPct val="0"/>
        </a:spcBef>
        <a:buNone/>
        <a:defRPr sz="32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labo.societenumerique.gouv.fr/2020/02/18/capital-numerique-une-exploration-des-pratiques-numeriques-dans-les-quartiers-prioritaires/" TargetMode="External"/><Relationship Id="rId2" Type="http://schemas.openxmlformats.org/officeDocument/2006/relationships/hyperlink" Target="https://www.cairn.info/revue-des-politiques-sociales-et-familiales-2021-1-page-129.htm"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hyperlink" Target="https://www.marsouin.org/article1287.html" TargetMode="External"/><Relationship Id="rId2" Type="http://schemas.openxmlformats.org/officeDocument/2006/relationships/hyperlink" Target="https://www.horizonspublics.fr/revue/novembre-decembre-2021/un-plan-marshall-pour-la-mediation-numerique-un-chantier-inacheve" TargetMode="External"/><Relationship Id="rId1" Type="http://schemas.openxmlformats.org/officeDocument/2006/relationships/slideLayout" Target="../slideLayouts/slideLayout6.xml"/><Relationship Id="rId4" Type="http://schemas.openxmlformats.org/officeDocument/2006/relationships/hyperlink" Target="https://www.latribune.fr/technos-medias/pour-ameliorer-l-inclusion-numerique-repenser-les-mediations-sociales-j-f-marchandise-fing-795863.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3148642" y="2517316"/>
            <a:ext cx="5627058" cy="3034264"/>
          </a:xfrm>
        </p:spPr>
        <p:txBody>
          <a:bodyPr>
            <a:normAutofit fontScale="90000"/>
          </a:bodyPr>
          <a:lstStyle/>
          <a:p>
            <a:pPr algn="ctr"/>
            <a:r>
              <a:rPr lang="fr-FR" sz="2667" dirty="0">
                <a:solidFill>
                  <a:schemeClr val="tx1"/>
                </a:solidFill>
              </a:rPr>
              <a:t/>
            </a:r>
            <a:br>
              <a:rPr lang="fr-FR" sz="2667" dirty="0">
                <a:solidFill>
                  <a:schemeClr val="tx1"/>
                </a:solidFill>
              </a:rPr>
            </a:br>
            <a:r>
              <a:rPr lang="fr-FR" sz="4000" dirty="0" smtClean="0">
                <a:solidFill>
                  <a:srgbClr val="F9FBFD"/>
                </a:solidFill>
              </a:rPr>
              <a:t>Inclusion numérique en bibliothèque</a:t>
            </a:r>
            <a:br>
              <a:rPr lang="fr-FR" sz="4000" dirty="0" smtClean="0">
                <a:solidFill>
                  <a:srgbClr val="F9FBFD"/>
                </a:solidFill>
              </a:rPr>
            </a:br>
            <a:r>
              <a:rPr lang="fr-FR" sz="4000" dirty="0" smtClean="0">
                <a:solidFill>
                  <a:srgbClr val="F9FBFD"/>
                </a:solidFill>
              </a:rPr>
              <a:t/>
            </a:r>
            <a:br>
              <a:rPr lang="fr-FR" sz="4000" dirty="0" smtClean="0">
                <a:solidFill>
                  <a:srgbClr val="F9FBFD"/>
                </a:solidFill>
              </a:rPr>
            </a:br>
            <a:r>
              <a:rPr lang="fr-FR" sz="4000" dirty="0">
                <a:solidFill>
                  <a:srgbClr val="F9FBFD"/>
                </a:solidFill>
              </a:rPr>
              <a:t/>
            </a:r>
            <a:br>
              <a:rPr lang="fr-FR" sz="4000" dirty="0">
                <a:solidFill>
                  <a:srgbClr val="F9FBFD"/>
                </a:solidFill>
              </a:rPr>
            </a:br>
            <a:r>
              <a:rPr lang="fr-FR" sz="2700" dirty="0" smtClean="0">
                <a:solidFill>
                  <a:srgbClr val="F9FBFD"/>
                </a:solidFill>
              </a:rPr>
              <a:t>Journée d’étude </a:t>
            </a:r>
            <a:r>
              <a:rPr lang="fr-FR" sz="2700" dirty="0" err="1" smtClean="0">
                <a:solidFill>
                  <a:srgbClr val="F9FBFD"/>
                </a:solidFill>
              </a:rPr>
              <a:t>Intermédia</a:t>
            </a:r>
            <a:r>
              <a:rPr lang="fr-FR" sz="2700" dirty="0" smtClean="0">
                <a:solidFill>
                  <a:srgbClr val="F9FBFD"/>
                </a:solidFill>
              </a:rPr>
              <a:t> 78</a:t>
            </a:r>
            <a:r>
              <a:rPr lang="fr-FR" sz="4000" dirty="0" smtClean="0">
                <a:solidFill>
                  <a:srgbClr val="F9FBFD"/>
                </a:solidFill>
              </a:rPr>
              <a:t/>
            </a:r>
            <a:br>
              <a:rPr lang="fr-FR" sz="4000" dirty="0" smtClean="0">
                <a:solidFill>
                  <a:srgbClr val="F9FBFD"/>
                </a:solidFill>
              </a:rPr>
            </a:br>
            <a:endParaRPr lang="fr-FR" sz="4000" i="1" dirty="0">
              <a:solidFill>
                <a:srgbClr val="F9FBFD"/>
              </a:solidFill>
            </a:endParaRPr>
          </a:p>
        </p:txBody>
      </p:sp>
      <p:sp>
        <p:nvSpPr>
          <p:cNvPr id="5" name="Sous-titre 4"/>
          <p:cNvSpPr>
            <a:spLocks noGrp="1"/>
          </p:cNvSpPr>
          <p:nvPr>
            <p:ph type="subTitle" idx="1"/>
          </p:nvPr>
        </p:nvSpPr>
        <p:spPr>
          <a:xfrm>
            <a:off x="2909806" y="5979717"/>
            <a:ext cx="5865894" cy="727955"/>
          </a:xfrm>
        </p:spPr>
        <p:txBody>
          <a:bodyPr anchor="ctr"/>
          <a:lstStyle/>
          <a:p>
            <a:pPr algn="ctr"/>
            <a:r>
              <a:rPr lang="fr-FR" dirty="0" smtClean="0">
                <a:solidFill>
                  <a:schemeClr val="tx1"/>
                </a:solidFill>
              </a:rPr>
              <a:t>23 Juin 2022</a:t>
            </a:r>
            <a:r>
              <a:rPr lang="fr-FR" dirty="0">
                <a:solidFill>
                  <a:schemeClr val="tx1"/>
                </a:solidFill>
              </a:rPr>
              <a:t/>
            </a:r>
            <a:br>
              <a:rPr lang="fr-FR" dirty="0">
                <a:solidFill>
                  <a:schemeClr val="tx1"/>
                </a:solidFill>
              </a:rPr>
            </a:br>
            <a:r>
              <a:rPr lang="fr-FR" dirty="0" err="1" smtClean="0">
                <a:solidFill>
                  <a:schemeClr val="tx1"/>
                </a:solidFill>
              </a:rPr>
              <a:t>Raphaële</a:t>
            </a:r>
            <a:r>
              <a:rPr lang="fr-FR" dirty="0" smtClean="0">
                <a:solidFill>
                  <a:schemeClr val="tx1"/>
                </a:solidFill>
              </a:rPr>
              <a:t> Gilbert– SLL – Ministère de la Culture</a:t>
            </a:r>
            <a:endParaRPr lang="fr-FR" dirty="0" smtClean="0"/>
          </a:p>
        </p:txBody>
      </p:sp>
    </p:spTree>
    <p:extLst>
      <p:ext uri="{BB962C8B-B14F-4D97-AF65-F5344CB8AC3E}">
        <p14:creationId xmlns:p14="http://schemas.microsoft.com/office/powerpoint/2010/main" val="39097430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Shape 1"/>
          <p:cNvSpPr txBox="1"/>
          <p:nvPr/>
        </p:nvSpPr>
        <p:spPr>
          <a:xfrm>
            <a:off x="651418" y="717099"/>
            <a:ext cx="7624323" cy="1094040"/>
          </a:xfrm>
          <a:prstGeom prst="rect">
            <a:avLst/>
          </a:prstGeom>
          <a:noFill/>
          <a:ln>
            <a:noFill/>
          </a:ln>
        </p:spPr>
        <p:txBody>
          <a:bodyPr anchor="ctr"/>
          <a:lstStyle/>
          <a:p>
            <a:pPr>
              <a:lnSpc>
                <a:spcPct val="90000"/>
              </a:lnSpc>
            </a:pPr>
            <a:r>
              <a:rPr lang="en-US" sz="3300" spc="-1" dirty="0" err="1" smtClean="0">
                <a:solidFill>
                  <a:srgbClr val="000000"/>
                </a:solidFill>
                <a:uFill>
                  <a:solidFill>
                    <a:srgbClr val="FFFFFF"/>
                  </a:solidFill>
                </a:uFill>
                <a:latin typeface="Calibri Light"/>
              </a:rPr>
              <a:t>Définitions</a:t>
            </a:r>
            <a:r>
              <a:rPr lang="en-US" sz="3300" spc="-1" dirty="0" smtClean="0">
                <a:solidFill>
                  <a:srgbClr val="000000"/>
                </a:solidFill>
                <a:uFill>
                  <a:solidFill>
                    <a:srgbClr val="FFFFFF"/>
                  </a:solidFill>
                </a:uFill>
                <a:latin typeface="Calibri Light"/>
              </a:rPr>
              <a:t> : de quoi </a:t>
            </a:r>
            <a:r>
              <a:rPr lang="en-US" sz="3300" spc="-1" dirty="0" err="1" smtClean="0">
                <a:solidFill>
                  <a:srgbClr val="000000"/>
                </a:solidFill>
                <a:uFill>
                  <a:solidFill>
                    <a:srgbClr val="FFFFFF"/>
                  </a:solidFill>
                </a:uFill>
                <a:latin typeface="Calibri Light"/>
              </a:rPr>
              <a:t>parle</a:t>
            </a:r>
            <a:r>
              <a:rPr lang="en-US" sz="3300" spc="-1" dirty="0" smtClean="0">
                <a:solidFill>
                  <a:srgbClr val="000000"/>
                </a:solidFill>
                <a:uFill>
                  <a:solidFill>
                    <a:srgbClr val="FFFFFF"/>
                  </a:solidFill>
                </a:uFill>
                <a:latin typeface="Calibri Light"/>
              </a:rPr>
              <a:t>-t-on ?</a:t>
            </a:r>
            <a:endParaRPr lang="en-US" sz="1800" strike="noStrike" spc="-1" dirty="0">
              <a:solidFill>
                <a:srgbClr val="000000"/>
              </a:solidFill>
              <a:uFill>
                <a:solidFill>
                  <a:srgbClr val="FFFFFF"/>
                </a:solidFill>
              </a:uFill>
              <a:latin typeface="Calibri"/>
            </a:endParaRPr>
          </a:p>
        </p:txBody>
      </p:sp>
      <p:sp>
        <p:nvSpPr>
          <p:cNvPr id="15" name="TextShape 4"/>
          <p:cNvSpPr txBox="1"/>
          <p:nvPr/>
        </p:nvSpPr>
        <p:spPr>
          <a:xfrm>
            <a:off x="357226" y="2102848"/>
            <a:ext cx="3611955" cy="1667192"/>
          </a:xfrm>
          <a:prstGeom prst="rect">
            <a:avLst/>
          </a:prstGeom>
          <a:noFill/>
          <a:ln>
            <a:noFill/>
          </a:ln>
        </p:spPr>
        <p:txBody>
          <a:bodyPr/>
          <a:lstStyle/>
          <a:p>
            <a:pPr marL="457560" lvl="1">
              <a:lnSpc>
                <a:spcPct val="90000"/>
              </a:lnSpc>
              <a:buClr>
                <a:srgbClr val="000000"/>
              </a:buClr>
            </a:pPr>
            <a:r>
              <a:rPr lang="fr-FR" sz="1600" dirty="0" smtClean="0">
                <a:solidFill>
                  <a:schemeClr val="accent2"/>
                </a:solidFill>
              </a:rPr>
              <a:t>«</a:t>
            </a:r>
            <a:r>
              <a:rPr lang="fr-FR" sz="1600" dirty="0">
                <a:solidFill>
                  <a:schemeClr val="accent2"/>
                </a:solidFill>
              </a:rPr>
              <a:t> l’e-inclusion n’est rien d’autre que</a:t>
            </a:r>
            <a:r>
              <a:rPr lang="fr-FR" sz="1600" b="1" dirty="0">
                <a:solidFill>
                  <a:schemeClr val="accent2"/>
                </a:solidFill>
              </a:rPr>
              <a:t> l’inclusion sociale, et économique dans une société de la connaissance </a:t>
            </a:r>
            <a:r>
              <a:rPr lang="fr-FR" sz="1600" dirty="0">
                <a:solidFill>
                  <a:schemeClr val="accent2"/>
                </a:solidFill>
              </a:rPr>
              <a:t>» </a:t>
            </a:r>
            <a:endParaRPr lang="fr-FR" sz="1600" dirty="0" smtClean="0">
              <a:solidFill>
                <a:schemeClr val="accent2"/>
              </a:solidFill>
            </a:endParaRPr>
          </a:p>
          <a:p>
            <a:pPr marL="457560" lvl="1">
              <a:lnSpc>
                <a:spcPct val="90000"/>
              </a:lnSpc>
              <a:buClr>
                <a:srgbClr val="000000"/>
              </a:buClr>
            </a:pPr>
            <a:r>
              <a:rPr lang="fr-FR" sz="1600" i="1" dirty="0" smtClean="0">
                <a:solidFill>
                  <a:schemeClr val="accent2"/>
                </a:solidFill>
              </a:rPr>
              <a:t>Groupe d’experts Conseil de UE. </a:t>
            </a:r>
            <a:endParaRPr lang="fr-FR" sz="1600" i="1" dirty="0">
              <a:solidFill>
                <a:schemeClr val="accent2"/>
              </a:solidFill>
            </a:endParaRPr>
          </a:p>
          <a:p>
            <a:pPr marL="628560" lvl="1" indent="-171000">
              <a:lnSpc>
                <a:spcPct val="90000"/>
              </a:lnSpc>
              <a:buClr>
                <a:srgbClr val="000000"/>
              </a:buClr>
              <a:buFont typeface="Wingdings 2" charset="2"/>
              <a:buChar char=""/>
            </a:pPr>
            <a:endParaRPr lang="fr-FR" sz="1600" spc="-1" dirty="0">
              <a:solidFill>
                <a:srgbClr val="000000"/>
              </a:solidFill>
              <a:uFill>
                <a:solidFill>
                  <a:srgbClr val="FFFFFF"/>
                </a:solidFill>
              </a:uFill>
              <a:latin typeface="Calibri"/>
            </a:endParaRPr>
          </a:p>
          <a:p>
            <a:pPr marL="171360" indent="-171000">
              <a:lnSpc>
                <a:spcPct val="90000"/>
              </a:lnSpc>
              <a:buClr>
                <a:srgbClr val="000000"/>
              </a:buClr>
              <a:buFont typeface="Wingdings 2" charset="2"/>
              <a:buChar char=""/>
            </a:pPr>
            <a:endParaRPr lang="fr-FR" sz="1600" spc="-1" dirty="0" smtClean="0">
              <a:solidFill>
                <a:srgbClr val="000000"/>
              </a:solidFill>
              <a:uFill>
                <a:solidFill>
                  <a:srgbClr val="FFFFFF"/>
                </a:solidFill>
              </a:uFill>
              <a:latin typeface="Calibri"/>
            </a:endParaRPr>
          </a:p>
        </p:txBody>
      </p:sp>
      <p:sp>
        <p:nvSpPr>
          <p:cNvPr id="4" name="TextShape 4"/>
          <p:cNvSpPr txBox="1"/>
          <p:nvPr/>
        </p:nvSpPr>
        <p:spPr>
          <a:xfrm>
            <a:off x="3823892" y="2116351"/>
            <a:ext cx="4293082" cy="1667192"/>
          </a:xfrm>
          <a:prstGeom prst="rect">
            <a:avLst/>
          </a:prstGeom>
          <a:noFill/>
          <a:ln>
            <a:noFill/>
          </a:ln>
        </p:spPr>
        <p:txBody>
          <a:bodyPr/>
          <a:lstStyle/>
          <a:p>
            <a:pPr marL="457560" lvl="1">
              <a:lnSpc>
                <a:spcPct val="90000"/>
              </a:lnSpc>
              <a:buClr>
                <a:srgbClr val="000000"/>
              </a:buClr>
            </a:pPr>
            <a:r>
              <a:rPr lang="fr-FR" sz="1600" b="1" dirty="0" smtClean="0">
                <a:solidFill>
                  <a:schemeClr val="accent5"/>
                </a:solidFill>
              </a:rPr>
              <a:t>«</a:t>
            </a:r>
            <a:r>
              <a:rPr lang="fr-FR" sz="1600" b="1" dirty="0">
                <a:solidFill>
                  <a:schemeClr val="accent5"/>
                </a:solidFill>
              </a:rPr>
              <a:t> l’inclusion sociale dans une société et une économie où le numérique joue un rôle essentiel. </a:t>
            </a:r>
            <a:r>
              <a:rPr lang="fr-FR" sz="1600" dirty="0">
                <a:solidFill>
                  <a:schemeClr val="accent5"/>
                </a:solidFill>
              </a:rPr>
              <a:t>» </a:t>
            </a:r>
            <a:r>
              <a:rPr lang="fr-FR" sz="1600" spc="-1" dirty="0" smtClean="0">
                <a:solidFill>
                  <a:schemeClr val="accent5"/>
                </a:solidFill>
                <a:uFill>
                  <a:solidFill>
                    <a:srgbClr val="FFFFFF"/>
                  </a:solidFill>
                </a:uFill>
                <a:cs typeface="Arial"/>
              </a:rPr>
              <a:t>Conseil </a:t>
            </a:r>
            <a:r>
              <a:rPr lang="fr-FR" sz="1600" spc="-1" dirty="0">
                <a:solidFill>
                  <a:schemeClr val="accent5"/>
                </a:solidFill>
                <a:uFill>
                  <a:solidFill>
                    <a:srgbClr val="FFFFFF"/>
                  </a:solidFill>
                </a:uFill>
                <a:cs typeface="Arial"/>
              </a:rPr>
              <a:t>national du numérique</a:t>
            </a:r>
          </a:p>
          <a:p>
            <a:pPr marL="457560" lvl="1">
              <a:lnSpc>
                <a:spcPct val="90000"/>
              </a:lnSpc>
              <a:buClr>
                <a:srgbClr val="000000"/>
              </a:buClr>
            </a:pPr>
            <a:endParaRPr lang="fr-FR" sz="1600" dirty="0" smtClean="0">
              <a:solidFill>
                <a:schemeClr val="accent5"/>
              </a:solidFill>
            </a:endParaRPr>
          </a:p>
          <a:p>
            <a:pPr marL="171360" indent="-171000">
              <a:lnSpc>
                <a:spcPct val="90000"/>
              </a:lnSpc>
              <a:buClr>
                <a:srgbClr val="000000"/>
              </a:buClr>
              <a:buFont typeface="Wingdings 2" charset="2"/>
              <a:buChar char=""/>
            </a:pPr>
            <a:endParaRPr lang="fr-FR" sz="1600" spc="-1" dirty="0" smtClean="0">
              <a:solidFill>
                <a:srgbClr val="000000"/>
              </a:solidFill>
              <a:uFill>
                <a:solidFill>
                  <a:srgbClr val="FFFFFF"/>
                </a:solidFill>
              </a:uFill>
              <a:latin typeface="Calibri"/>
            </a:endParaRPr>
          </a:p>
        </p:txBody>
      </p:sp>
      <p:sp>
        <p:nvSpPr>
          <p:cNvPr id="2" name="Rectangle 1"/>
          <p:cNvSpPr/>
          <p:nvPr/>
        </p:nvSpPr>
        <p:spPr>
          <a:xfrm>
            <a:off x="833528" y="3770038"/>
            <a:ext cx="7700210" cy="2862322"/>
          </a:xfrm>
          <a:prstGeom prst="rect">
            <a:avLst/>
          </a:prstGeom>
        </p:spPr>
        <p:txBody>
          <a:bodyPr wrap="square">
            <a:spAutoFit/>
          </a:bodyPr>
          <a:lstStyle/>
          <a:p>
            <a:r>
              <a:rPr lang="fr-FR" sz="1600" dirty="0">
                <a:solidFill>
                  <a:schemeClr val="accent6"/>
                </a:solidFill>
              </a:rPr>
              <a:t>« la médiation numérique désigne la mise en </a:t>
            </a:r>
            <a:r>
              <a:rPr lang="fr-FR" sz="1600" b="1" dirty="0">
                <a:solidFill>
                  <a:schemeClr val="accent6"/>
                </a:solidFill>
              </a:rPr>
              <a:t>capacité de comprendre et de maîtriser les technologies numériques, leurs enjeux, et leurs usages, c’est à dire de développer la culture numérique de tous, pour pouvoir agir dans la société numérique</a:t>
            </a:r>
            <a:r>
              <a:rPr lang="fr-FR" sz="1600" dirty="0">
                <a:solidFill>
                  <a:schemeClr val="accent6"/>
                </a:solidFill>
              </a:rPr>
              <a:t>. Elle procède par un accompagnement qualifié et de proximité des individus et des groupes ( …) facilitant à la fois l’appropriation des techniques d’usage des outils numériques et la dissémination des connaissances ainsi acquises. </a:t>
            </a:r>
            <a:r>
              <a:rPr lang="fr-FR" sz="1600" b="1" dirty="0">
                <a:solidFill>
                  <a:schemeClr val="accent6"/>
                </a:solidFill>
              </a:rPr>
              <a:t>Elle est donc au service, notamment de l’inclusion numérique </a:t>
            </a:r>
            <a:r>
              <a:rPr lang="fr-FR" sz="1600" dirty="0">
                <a:solidFill>
                  <a:schemeClr val="accent6"/>
                </a:solidFill>
              </a:rPr>
              <a:t>et </a:t>
            </a:r>
            <a:r>
              <a:rPr lang="fr-FR" sz="1600" b="1" dirty="0" smtClean="0">
                <a:solidFill>
                  <a:schemeClr val="accent6"/>
                </a:solidFill>
              </a:rPr>
              <a:t>favorise </a:t>
            </a:r>
            <a:r>
              <a:rPr lang="fr-FR" sz="1600" b="1" dirty="0">
                <a:solidFill>
                  <a:schemeClr val="accent6"/>
                </a:solidFill>
              </a:rPr>
              <a:t>les coopérations utiles aux réalisations et aux innovations en faveur du bien commun</a:t>
            </a:r>
            <a:r>
              <a:rPr lang="fr-FR" sz="1600" dirty="0">
                <a:solidFill>
                  <a:schemeClr val="accent6"/>
                </a:solidFill>
              </a:rPr>
              <a:t>.</a:t>
            </a:r>
            <a:r>
              <a:rPr lang="fr-FR" sz="1600" dirty="0" smtClean="0">
                <a:solidFill>
                  <a:schemeClr val="accent6"/>
                </a:solidFill>
              </a:rPr>
              <a:t>»</a:t>
            </a:r>
          </a:p>
          <a:p>
            <a:r>
              <a:rPr lang="fr-FR" dirty="0" smtClean="0">
                <a:solidFill>
                  <a:schemeClr val="accent6"/>
                </a:solidFill>
              </a:rPr>
              <a:t> </a:t>
            </a:r>
          </a:p>
          <a:p>
            <a:r>
              <a:rPr lang="fr-FR" i="1" dirty="0" smtClean="0">
                <a:solidFill>
                  <a:schemeClr val="accent6"/>
                </a:solidFill>
              </a:rPr>
              <a:t>Réseau national de la médiation numérique, 2015</a:t>
            </a:r>
            <a:endParaRPr lang="fr-FR" i="1" dirty="0">
              <a:solidFill>
                <a:schemeClr val="accent6"/>
              </a:solidFill>
            </a:endParaRPr>
          </a:p>
        </p:txBody>
      </p:sp>
    </p:spTree>
    <p:extLst>
      <p:ext uri="{BB962C8B-B14F-4D97-AF65-F5344CB8AC3E}">
        <p14:creationId xmlns:p14="http://schemas.microsoft.com/office/powerpoint/2010/main" val="4323515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1"/>
          <p:cNvSpPr txBox="1"/>
          <p:nvPr/>
        </p:nvSpPr>
        <p:spPr>
          <a:xfrm>
            <a:off x="591880" y="786046"/>
            <a:ext cx="8358622" cy="1094040"/>
          </a:xfrm>
          <a:prstGeom prst="rect">
            <a:avLst/>
          </a:prstGeom>
          <a:noFill/>
          <a:ln>
            <a:noFill/>
          </a:ln>
        </p:spPr>
        <p:txBody>
          <a:bodyPr anchor="ctr"/>
          <a:lstStyle/>
          <a:p>
            <a:pPr>
              <a:lnSpc>
                <a:spcPct val="90000"/>
              </a:lnSpc>
            </a:pPr>
            <a:r>
              <a:rPr lang="en-US" sz="3300" spc="-1" dirty="0" smtClean="0">
                <a:solidFill>
                  <a:srgbClr val="000000"/>
                </a:solidFill>
                <a:uFill>
                  <a:solidFill>
                    <a:srgbClr val="FFFFFF"/>
                  </a:solidFill>
                </a:uFill>
                <a:latin typeface="Calibri Light"/>
              </a:rPr>
              <a:t>Qui </a:t>
            </a:r>
            <a:r>
              <a:rPr lang="en-US" sz="3300" spc="-1" dirty="0" err="1" smtClean="0">
                <a:solidFill>
                  <a:srgbClr val="000000"/>
                </a:solidFill>
                <a:uFill>
                  <a:solidFill>
                    <a:srgbClr val="FFFFFF"/>
                  </a:solidFill>
                </a:uFill>
                <a:latin typeface="Calibri Light"/>
              </a:rPr>
              <a:t>sont</a:t>
            </a:r>
            <a:r>
              <a:rPr lang="en-US" sz="3300" spc="-1" dirty="0" smtClean="0">
                <a:solidFill>
                  <a:srgbClr val="000000"/>
                </a:solidFill>
                <a:uFill>
                  <a:solidFill>
                    <a:srgbClr val="FFFFFF"/>
                  </a:solidFill>
                </a:uFill>
                <a:latin typeface="Calibri Light"/>
              </a:rPr>
              <a:t> les publics de  </a:t>
            </a:r>
            <a:r>
              <a:rPr lang="en-US" sz="3300" spc="-1" dirty="0" err="1" smtClean="0">
                <a:solidFill>
                  <a:srgbClr val="000000"/>
                </a:solidFill>
                <a:uFill>
                  <a:solidFill>
                    <a:srgbClr val="FFFFFF"/>
                  </a:solidFill>
                </a:uFill>
                <a:latin typeface="Calibri Light"/>
              </a:rPr>
              <a:t>l’inclusion</a:t>
            </a:r>
            <a:r>
              <a:rPr lang="en-US" sz="3300" spc="-1" dirty="0" smtClean="0">
                <a:solidFill>
                  <a:srgbClr val="000000"/>
                </a:solidFill>
                <a:uFill>
                  <a:solidFill>
                    <a:srgbClr val="FFFFFF"/>
                  </a:solidFill>
                </a:uFill>
                <a:latin typeface="Calibri Light"/>
              </a:rPr>
              <a:t> </a:t>
            </a:r>
            <a:r>
              <a:rPr lang="en-US" sz="3300" spc="-1" dirty="0" err="1" smtClean="0">
                <a:solidFill>
                  <a:srgbClr val="000000"/>
                </a:solidFill>
                <a:uFill>
                  <a:solidFill>
                    <a:srgbClr val="FFFFFF"/>
                  </a:solidFill>
                </a:uFill>
                <a:latin typeface="Calibri Light"/>
              </a:rPr>
              <a:t>numérique</a:t>
            </a:r>
            <a:r>
              <a:rPr lang="en-US" sz="3300" spc="-1" dirty="0" smtClean="0">
                <a:solidFill>
                  <a:srgbClr val="000000"/>
                </a:solidFill>
                <a:uFill>
                  <a:solidFill>
                    <a:srgbClr val="FFFFFF"/>
                  </a:solidFill>
                </a:uFill>
                <a:latin typeface="Calibri Light"/>
              </a:rPr>
              <a:t> ?</a:t>
            </a:r>
            <a:endParaRPr lang="en-US" sz="1800" strike="noStrike" spc="-1" dirty="0">
              <a:solidFill>
                <a:srgbClr val="000000"/>
              </a:solidFill>
              <a:uFill>
                <a:solidFill>
                  <a:srgbClr val="FFFFFF"/>
                </a:solidFill>
              </a:uFill>
              <a:latin typeface="Calibri"/>
            </a:endParaRPr>
          </a:p>
        </p:txBody>
      </p:sp>
      <p:sp>
        <p:nvSpPr>
          <p:cNvPr id="10" name="TextShape 4"/>
          <p:cNvSpPr txBox="1"/>
          <p:nvPr/>
        </p:nvSpPr>
        <p:spPr>
          <a:xfrm>
            <a:off x="633600" y="1832666"/>
            <a:ext cx="7886520" cy="4080344"/>
          </a:xfrm>
          <a:prstGeom prst="rect">
            <a:avLst/>
          </a:prstGeom>
          <a:noFill/>
          <a:ln>
            <a:noFill/>
          </a:ln>
        </p:spPr>
        <p:txBody>
          <a:bodyPr/>
          <a:lstStyle/>
          <a:p>
            <a:pPr marL="360">
              <a:lnSpc>
                <a:spcPct val="90000"/>
              </a:lnSpc>
              <a:buClr>
                <a:srgbClr val="000000"/>
              </a:buClr>
            </a:pPr>
            <a:endParaRPr lang="fr-FR" sz="2000" dirty="0" smtClean="0"/>
          </a:p>
          <a:p>
            <a:pPr marL="360">
              <a:lnSpc>
                <a:spcPct val="90000"/>
              </a:lnSpc>
              <a:buClr>
                <a:srgbClr val="000000"/>
              </a:buClr>
            </a:pPr>
            <a:endParaRPr lang="fr-FR" sz="2000" dirty="0"/>
          </a:p>
          <a:p>
            <a:pPr marL="360">
              <a:lnSpc>
                <a:spcPct val="90000"/>
              </a:lnSpc>
              <a:buClr>
                <a:srgbClr val="000000"/>
              </a:buClr>
            </a:pPr>
            <a:r>
              <a:rPr lang="fr-FR" sz="2000" dirty="0" smtClean="0"/>
              <a:t>« Les </a:t>
            </a:r>
            <a:r>
              <a:rPr lang="fr-FR" sz="2000" dirty="0"/>
              <a:t>enjeux d’inclusion numérique concernent désormais l’ensemble de la population. Il ne s'agit plus seulement de se préoccuper des 20 % de la population qui n'utilisent pas le numérique, bien que cela reste une priorité, mais de constater que, dans une société devenue profondément numérique, l'inclusion sociale et économique de tous implique que toute la population soit intégrée à l’effort d’apprentissage continu exigé par l’évolution permanente des technologies numériques. </a:t>
            </a:r>
            <a:r>
              <a:rPr lang="fr-FR" sz="2000" dirty="0" smtClean="0"/>
              <a:t>« </a:t>
            </a:r>
          </a:p>
          <a:p>
            <a:pPr marL="360">
              <a:lnSpc>
                <a:spcPct val="90000"/>
              </a:lnSpc>
              <a:buClr>
                <a:srgbClr val="000000"/>
              </a:buClr>
            </a:pPr>
            <a:endParaRPr lang="fr-FR" sz="2000" spc="-1" dirty="0" smtClean="0">
              <a:solidFill>
                <a:srgbClr val="000000"/>
              </a:solidFill>
              <a:uFill>
                <a:solidFill>
                  <a:srgbClr val="FFFFFF"/>
                </a:solidFill>
              </a:uFill>
              <a:latin typeface="Calibri"/>
            </a:endParaRPr>
          </a:p>
          <a:p>
            <a:pPr marL="360">
              <a:lnSpc>
                <a:spcPct val="90000"/>
              </a:lnSpc>
              <a:buClr>
                <a:srgbClr val="000000"/>
              </a:buClr>
            </a:pPr>
            <a:r>
              <a:rPr lang="fr-FR" sz="2000" spc="-1" dirty="0" smtClean="0">
                <a:solidFill>
                  <a:srgbClr val="000000"/>
                </a:solidFill>
                <a:uFill>
                  <a:solidFill>
                    <a:srgbClr val="FFFFFF"/>
                  </a:solidFill>
                </a:uFill>
                <a:latin typeface="Calibri"/>
              </a:rPr>
              <a:t>Conseil national du numérique</a:t>
            </a:r>
            <a:endParaRPr lang="fr-FR" sz="2000" spc="-1" dirty="0">
              <a:solidFill>
                <a:srgbClr val="000000"/>
              </a:solidFill>
              <a:uFill>
                <a:solidFill>
                  <a:srgbClr val="FFFFFF"/>
                </a:solidFill>
              </a:uFill>
              <a:latin typeface="Calibri"/>
            </a:endParaRPr>
          </a:p>
          <a:p>
            <a:pPr marL="360">
              <a:lnSpc>
                <a:spcPct val="90000"/>
              </a:lnSpc>
              <a:buClr>
                <a:srgbClr val="000000"/>
              </a:buClr>
            </a:pPr>
            <a:r>
              <a:rPr lang="fr-FR" sz="1700" dirty="0"/>
              <a:t>Rapport "Citoyens d’une société numérique : pour une nouvelle politique d’inclusion" (octobre 2013) </a:t>
            </a:r>
            <a:endParaRPr lang="fr-FR" sz="1700" spc="-1" dirty="0" smtClean="0">
              <a:solidFill>
                <a:srgbClr val="000000"/>
              </a:solidFill>
              <a:uFill>
                <a:solidFill>
                  <a:srgbClr val="FFFFFF"/>
                </a:solidFill>
              </a:uFill>
              <a:latin typeface="Calibri"/>
            </a:endParaRPr>
          </a:p>
        </p:txBody>
      </p:sp>
    </p:spTree>
    <p:extLst>
      <p:ext uri="{BB962C8B-B14F-4D97-AF65-F5344CB8AC3E}">
        <p14:creationId xmlns:p14="http://schemas.microsoft.com/office/powerpoint/2010/main" val="39569663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1"/>
          <p:cNvSpPr txBox="1"/>
          <p:nvPr/>
        </p:nvSpPr>
        <p:spPr>
          <a:xfrm>
            <a:off x="611727" y="756784"/>
            <a:ext cx="7020000" cy="1094040"/>
          </a:xfrm>
          <a:prstGeom prst="rect">
            <a:avLst/>
          </a:prstGeom>
          <a:noFill/>
          <a:ln>
            <a:noFill/>
          </a:ln>
        </p:spPr>
        <p:txBody>
          <a:bodyPr anchor="ctr"/>
          <a:lstStyle/>
          <a:p>
            <a:pPr>
              <a:lnSpc>
                <a:spcPct val="90000"/>
              </a:lnSpc>
            </a:pPr>
            <a:r>
              <a:rPr lang="en-US" sz="3300" spc="-1" dirty="0">
                <a:solidFill>
                  <a:srgbClr val="000000"/>
                </a:solidFill>
                <a:uFill>
                  <a:solidFill>
                    <a:srgbClr val="FFFFFF"/>
                  </a:solidFill>
                </a:uFill>
                <a:latin typeface="Calibri Light"/>
              </a:rPr>
              <a:t>Qui </a:t>
            </a:r>
            <a:r>
              <a:rPr lang="en-US" sz="3300" spc="-1" dirty="0" err="1">
                <a:solidFill>
                  <a:srgbClr val="000000"/>
                </a:solidFill>
                <a:uFill>
                  <a:solidFill>
                    <a:srgbClr val="FFFFFF"/>
                  </a:solidFill>
                </a:uFill>
                <a:latin typeface="Calibri Light"/>
              </a:rPr>
              <a:t>sont</a:t>
            </a:r>
            <a:r>
              <a:rPr lang="en-US" sz="3300" spc="-1" dirty="0">
                <a:solidFill>
                  <a:srgbClr val="000000"/>
                </a:solidFill>
                <a:uFill>
                  <a:solidFill>
                    <a:srgbClr val="FFFFFF"/>
                  </a:solidFill>
                </a:uFill>
                <a:latin typeface="Calibri Light"/>
              </a:rPr>
              <a:t> les publics de  </a:t>
            </a:r>
            <a:r>
              <a:rPr lang="en-US" sz="3300" spc="-1" dirty="0" err="1">
                <a:solidFill>
                  <a:srgbClr val="000000"/>
                </a:solidFill>
                <a:uFill>
                  <a:solidFill>
                    <a:srgbClr val="FFFFFF"/>
                  </a:solidFill>
                </a:uFill>
                <a:latin typeface="Calibri Light"/>
              </a:rPr>
              <a:t>l’inclusion</a:t>
            </a:r>
            <a:r>
              <a:rPr lang="en-US" sz="3300" spc="-1" dirty="0">
                <a:solidFill>
                  <a:srgbClr val="000000"/>
                </a:solidFill>
                <a:uFill>
                  <a:solidFill>
                    <a:srgbClr val="FFFFFF"/>
                  </a:solidFill>
                </a:uFill>
                <a:latin typeface="Calibri Light"/>
              </a:rPr>
              <a:t> </a:t>
            </a:r>
            <a:r>
              <a:rPr lang="en-US" sz="3300" spc="-1" dirty="0" err="1">
                <a:solidFill>
                  <a:srgbClr val="000000"/>
                </a:solidFill>
                <a:uFill>
                  <a:solidFill>
                    <a:srgbClr val="FFFFFF"/>
                  </a:solidFill>
                </a:uFill>
                <a:latin typeface="Calibri Light"/>
              </a:rPr>
              <a:t>numérique</a:t>
            </a:r>
            <a:r>
              <a:rPr lang="en-US" sz="3300" spc="-1" dirty="0">
                <a:solidFill>
                  <a:srgbClr val="000000"/>
                </a:solidFill>
                <a:uFill>
                  <a:solidFill>
                    <a:srgbClr val="FFFFFF"/>
                  </a:solidFill>
                </a:uFill>
                <a:latin typeface="Calibri Light"/>
              </a:rPr>
              <a:t> </a:t>
            </a:r>
            <a:r>
              <a:rPr lang="en-US" sz="3300" spc="-1" dirty="0" smtClean="0">
                <a:solidFill>
                  <a:srgbClr val="000000"/>
                </a:solidFill>
                <a:uFill>
                  <a:solidFill>
                    <a:srgbClr val="FFFFFF"/>
                  </a:solidFill>
                </a:uFill>
                <a:latin typeface="Calibri Light"/>
              </a:rPr>
              <a:t>? </a:t>
            </a:r>
            <a:r>
              <a:rPr lang="en-US" sz="3300" spc="-1" dirty="0" err="1" smtClean="0">
                <a:solidFill>
                  <a:srgbClr val="000000"/>
                </a:solidFill>
                <a:uFill>
                  <a:solidFill>
                    <a:srgbClr val="FFFFFF"/>
                  </a:solidFill>
                </a:uFill>
                <a:latin typeface="Calibri Light"/>
              </a:rPr>
              <a:t>Ressources</a:t>
            </a:r>
            <a:endParaRPr lang="en-US" spc="-1" dirty="0">
              <a:solidFill>
                <a:srgbClr val="000000"/>
              </a:solidFill>
              <a:uFill>
                <a:solidFill>
                  <a:srgbClr val="FFFFFF"/>
                </a:solidFill>
              </a:uFill>
              <a:latin typeface="Calibri"/>
            </a:endParaRPr>
          </a:p>
        </p:txBody>
      </p:sp>
      <p:sp>
        <p:nvSpPr>
          <p:cNvPr id="10" name="TextShape 4"/>
          <p:cNvSpPr txBox="1"/>
          <p:nvPr/>
        </p:nvSpPr>
        <p:spPr>
          <a:xfrm>
            <a:off x="633960" y="2221902"/>
            <a:ext cx="7886520" cy="3665160"/>
          </a:xfrm>
          <a:prstGeom prst="rect">
            <a:avLst/>
          </a:prstGeom>
          <a:noFill/>
          <a:ln>
            <a:noFill/>
          </a:ln>
        </p:spPr>
        <p:txBody>
          <a:bodyPr/>
          <a:lstStyle/>
          <a:p>
            <a:pPr marL="360">
              <a:lnSpc>
                <a:spcPct val="90000"/>
              </a:lnSpc>
              <a:buClr>
                <a:srgbClr val="000000"/>
              </a:buClr>
            </a:pPr>
            <a:r>
              <a:rPr lang="fr-FR" b="1" i="1" dirty="0">
                <a:solidFill>
                  <a:schemeClr val="accent6"/>
                </a:solidFill>
                <a:hlinkClick r:id="rId2"/>
              </a:rPr>
              <a:t>L’Internet des familles modestes. Enquête dans la France rurale</a:t>
            </a:r>
            <a:r>
              <a:rPr lang="fr-FR" b="1" dirty="0">
                <a:solidFill>
                  <a:schemeClr val="accent6"/>
                </a:solidFill>
                <a:hlinkClick r:id="rId2"/>
              </a:rPr>
              <a:t>, Dominique Pasquier </a:t>
            </a:r>
            <a:r>
              <a:rPr lang="fr-FR" b="1" dirty="0" smtClean="0">
                <a:solidFill>
                  <a:schemeClr val="accent6"/>
                </a:solidFill>
                <a:hlinkClick r:id="rId2"/>
              </a:rPr>
              <a:t>2018.</a:t>
            </a:r>
            <a:endParaRPr lang="fr-FR" b="1" dirty="0" smtClean="0">
              <a:solidFill>
                <a:schemeClr val="accent6"/>
              </a:solidFill>
            </a:endParaRPr>
          </a:p>
          <a:p>
            <a:pPr marL="360">
              <a:lnSpc>
                <a:spcPct val="90000"/>
              </a:lnSpc>
              <a:buClr>
                <a:srgbClr val="000000"/>
              </a:buClr>
            </a:pPr>
            <a:endParaRPr lang="fr-FR" b="1" spc="-1" dirty="0">
              <a:solidFill>
                <a:schemeClr val="accent6"/>
              </a:solidFill>
              <a:uFill>
                <a:solidFill>
                  <a:srgbClr val="FFFFFF"/>
                </a:solidFill>
              </a:uFill>
              <a:latin typeface="Calibri"/>
            </a:endParaRPr>
          </a:p>
          <a:p>
            <a:pPr marL="360">
              <a:lnSpc>
                <a:spcPct val="90000"/>
              </a:lnSpc>
              <a:buClr>
                <a:srgbClr val="000000"/>
              </a:buClr>
            </a:pPr>
            <a:r>
              <a:rPr lang="fr-FR" b="1" dirty="0">
                <a:solidFill>
                  <a:schemeClr val="accent6"/>
                </a:solidFill>
                <a:hlinkClick r:id="rId3"/>
              </a:rPr>
              <a:t>Etude Capital Numérique : une exploration des pratiques numériques dans les quartiers </a:t>
            </a:r>
            <a:r>
              <a:rPr lang="fr-FR" b="1" dirty="0" smtClean="0">
                <a:solidFill>
                  <a:schemeClr val="accent6"/>
                </a:solidFill>
                <a:hlinkClick r:id="rId3"/>
              </a:rPr>
              <a:t>prioritaires</a:t>
            </a:r>
            <a:r>
              <a:rPr lang="fr-FR" dirty="0" smtClean="0">
                <a:solidFill>
                  <a:schemeClr val="accent6"/>
                </a:solidFill>
                <a:hlinkClick r:id="rId3"/>
              </a:rPr>
              <a:t>. Philippe </a:t>
            </a:r>
            <a:r>
              <a:rPr lang="fr-FR" dirty="0" err="1" smtClean="0">
                <a:solidFill>
                  <a:schemeClr val="accent6"/>
                </a:solidFill>
                <a:hlinkClick r:id="rId3"/>
              </a:rPr>
              <a:t>Archias</a:t>
            </a:r>
            <a:r>
              <a:rPr lang="fr-FR" dirty="0" smtClean="0">
                <a:solidFill>
                  <a:schemeClr val="accent6"/>
                </a:solidFill>
                <a:hlinkClick r:id="rId3"/>
              </a:rPr>
              <a:t>, 2019. </a:t>
            </a:r>
            <a:endParaRPr lang="fr-FR" spc="-1" dirty="0" smtClean="0">
              <a:solidFill>
                <a:schemeClr val="accent6"/>
              </a:solidFill>
              <a:uFill>
                <a:solidFill>
                  <a:srgbClr val="FFFFFF"/>
                </a:solidFill>
              </a:uFill>
              <a:latin typeface="Calibri"/>
            </a:endParaRPr>
          </a:p>
        </p:txBody>
      </p:sp>
    </p:spTree>
    <p:extLst>
      <p:ext uri="{BB962C8B-B14F-4D97-AF65-F5344CB8AC3E}">
        <p14:creationId xmlns:p14="http://schemas.microsoft.com/office/powerpoint/2010/main" val="24968855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2945444291"/>
              </p:ext>
            </p:extLst>
          </p:nvPr>
        </p:nvGraphicFramePr>
        <p:xfrm>
          <a:off x="623888" y="1812505"/>
          <a:ext cx="6004644" cy="47851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re 2"/>
          <p:cNvSpPr>
            <a:spLocks noGrp="1"/>
          </p:cNvSpPr>
          <p:nvPr>
            <p:ph type="title"/>
          </p:nvPr>
        </p:nvSpPr>
        <p:spPr/>
        <p:txBody>
          <a:bodyPr>
            <a:normAutofit fontScale="90000"/>
          </a:bodyPr>
          <a:lstStyle/>
          <a:p>
            <a:r>
              <a:rPr lang="fr-FR" sz="3300" dirty="0" smtClean="0">
                <a:latin typeface="Calibri light"/>
                <a:cs typeface="Calibri light"/>
              </a:rPr>
              <a:t>Quelques ressources </a:t>
            </a:r>
            <a:r>
              <a:rPr lang="nb-NO" sz="3300" dirty="0" smtClean="0">
                <a:latin typeface="Calibri light"/>
                <a:cs typeface="Calibri light"/>
              </a:rPr>
              <a:t> g</a:t>
            </a:r>
            <a:r>
              <a:rPr lang="fr-FR" sz="3300" dirty="0" err="1" smtClean="0">
                <a:latin typeface="Calibri light"/>
                <a:cs typeface="Calibri light"/>
              </a:rPr>
              <a:t>énéralistes</a:t>
            </a:r>
            <a:r>
              <a:rPr lang="fr-FR" sz="3300" dirty="0" smtClean="0">
                <a:latin typeface="Calibri light"/>
                <a:cs typeface="Calibri light"/>
              </a:rPr>
              <a:t> pour se former et accompagner les publics </a:t>
            </a:r>
            <a:endParaRPr lang="fr-FR" sz="3300" dirty="0">
              <a:latin typeface="Calibri light"/>
              <a:cs typeface="Calibri light"/>
            </a:endParaRPr>
          </a:p>
        </p:txBody>
      </p:sp>
      <p:graphicFrame>
        <p:nvGraphicFramePr>
          <p:cNvPr id="5" name="Diagramme 4"/>
          <p:cNvGraphicFramePr/>
          <p:nvPr>
            <p:extLst>
              <p:ext uri="{D42A27DB-BD31-4B8C-83A1-F6EECF244321}">
                <p14:modId xmlns:p14="http://schemas.microsoft.com/office/powerpoint/2010/main" val="2715944718"/>
              </p:ext>
            </p:extLst>
          </p:nvPr>
        </p:nvGraphicFramePr>
        <p:xfrm>
          <a:off x="3637589" y="3095401"/>
          <a:ext cx="5367490" cy="340543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611193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les bibliothèques s’emparent de l’inclusion numérique</a:t>
            </a:r>
            <a:endParaRPr lang="fr-FR" dirty="0"/>
          </a:p>
        </p:txBody>
      </p:sp>
      <p:graphicFrame>
        <p:nvGraphicFramePr>
          <p:cNvPr id="3" name="Diagramme 2"/>
          <p:cNvGraphicFramePr/>
          <p:nvPr>
            <p:extLst>
              <p:ext uri="{D42A27DB-BD31-4B8C-83A1-F6EECF244321}">
                <p14:modId xmlns:p14="http://schemas.microsoft.com/office/powerpoint/2010/main" val="3544175366"/>
              </p:ext>
            </p:extLst>
          </p:nvPr>
        </p:nvGraphicFramePr>
        <p:xfrm>
          <a:off x="-201351" y="2029132"/>
          <a:ext cx="9345351" cy="40799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81786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1685054422"/>
              </p:ext>
            </p:extLst>
          </p:nvPr>
        </p:nvGraphicFramePr>
        <p:xfrm>
          <a:off x="623888" y="1812505"/>
          <a:ext cx="8124576" cy="47851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re 2"/>
          <p:cNvSpPr>
            <a:spLocks noGrp="1"/>
          </p:cNvSpPr>
          <p:nvPr>
            <p:ph type="title"/>
          </p:nvPr>
        </p:nvSpPr>
        <p:spPr/>
        <p:txBody>
          <a:bodyPr>
            <a:normAutofit/>
          </a:bodyPr>
          <a:lstStyle/>
          <a:p>
            <a:r>
              <a:rPr lang="fr-FR" sz="3300" dirty="0" smtClean="0"/>
              <a:t>Quelques dispositifs nationaux</a:t>
            </a:r>
            <a:endParaRPr lang="fr-FR" sz="3300" dirty="0"/>
          </a:p>
        </p:txBody>
      </p:sp>
    </p:spTree>
    <p:extLst>
      <p:ext uri="{BB962C8B-B14F-4D97-AF65-F5344CB8AC3E}">
        <p14:creationId xmlns:p14="http://schemas.microsoft.com/office/powerpoint/2010/main" val="2038536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3200" spc="-1" dirty="0" err="1" smtClean="0">
                <a:solidFill>
                  <a:srgbClr val="000000"/>
                </a:solidFill>
                <a:uFill>
                  <a:solidFill>
                    <a:srgbClr val="FFFFFF"/>
                  </a:solidFill>
                </a:uFill>
                <a:latin typeface="Calibri Light"/>
              </a:rPr>
              <a:t>Quelques</a:t>
            </a:r>
            <a:r>
              <a:rPr lang="en-US" sz="3200" spc="-1" dirty="0" smtClean="0">
                <a:solidFill>
                  <a:srgbClr val="000000"/>
                </a:solidFill>
                <a:uFill>
                  <a:solidFill>
                    <a:srgbClr val="FFFFFF"/>
                  </a:solidFill>
                </a:uFill>
                <a:latin typeface="Calibri Light"/>
              </a:rPr>
              <a:t> </a:t>
            </a:r>
            <a:r>
              <a:rPr lang="en-US" sz="3200" spc="-1" dirty="0" err="1" smtClean="0">
                <a:solidFill>
                  <a:srgbClr val="000000"/>
                </a:solidFill>
                <a:uFill>
                  <a:solidFill>
                    <a:srgbClr val="FFFFFF"/>
                  </a:solidFill>
                </a:uFill>
                <a:latin typeface="Calibri Light"/>
              </a:rPr>
              <a:t>ressources</a:t>
            </a:r>
            <a:r>
              <a:rPr lang="en-US" sz="3200" spc="-1" dirty="0" smtClean="0">
                <a:solidFill>
                  <a:srgbClr val="000000"/>
                </a:solidFill>
                <a:uFill>
                  <a:solidFill>
                    <a:srgbClr val="FFFFFF"/>
                  </a:solidFill>
                </a:uFill>
                <a:latin typeface="Calibri Light"/>
              </a:rPr>
              <a:t> pour </a:t>
            </a:r>
            <a:r>
              <a:rPr lang="en-US" sz="3200" spc="-1" dirty="0" err="1" smtClean="0">
                <a:solidFill>
                  <a:srgbClr val="000000"/>
                </a:solidFill>
                <a:uFill>
                  <a:solidFill>
                    <a:srgbClr val="FFFFFF"/>
                  </a:solidFill>
                </a:uFill>
                <a:latin typeface="Calibri Light"/>
              </a:rPr>
              <a:t>approfondir</a:t>
            </a:r>
            <a:r>
              <a:rPr lang="en-US" spc="-1" dirty="0">
                <a:solidFill>
                  <a:srgbClr val="000000"/>
                </a:solidFill>
                <a:uFill>
                  <a:solidFill>
                    <a:srgbClr val="FFFFFF"/>
                  </a:solidFill>
                </a:uFill>
                <a:latin typeface="Calibri"/>
              </a:rPr>
              <a:t/>
            </a:r>
            <a:br>
              <a:rPr lang="en-US" spc="-1" dirty="0">
                <a:solidFill>
                  <a:srgbClr val="000000"/>
                </a:solidFill>
                <a:uFill>
                  <a:solidFill>
                    <a:srgbClr val="FFFFFF"/>
                  </a:solidFill>
                </a:uFill>
                <a:latin typeface="Calibri"/>
              </a:rPr>
            </a:br>
            <a:endParaRPr lang="fr-FR" dirty="0"/>
          </a:p>
        </p:txBody>
      </p:sp>
      <p:sp>
        <p:nvSpPr>
          <p:cNvPr id="3" name="ZoneTexte 2"/>
          <p:cNvSpPr txBox="1"/>
          <p:nvPr/>
        </p:nvSpPr>
        <p:spPr>
          <a:xfrm>
            <a:off x="758935" y="1610914"/>
            <a:ext cx="7465438" cy="6001643"/>
          </a:xfrm>
          <a:prstGeom prst="rect">
            <a:avLst/>
          </a:prstGeom>
          <a:noFill/>
        </p:spPr>
        <p:txBody>
          <a:bodyPr wrap="square" rtlCol="0">
            <a:spAutoFit/>
          </a:bodyPr>
          <a:lstStyle/>
          <a:p>
            <a:r>
              <a:rPr lang="fr-FR" sz="1500" dirty="0" smtClean="0">
                <a:hlinkClick r:id="rId2"/>
              </a:rPr>
              <a:t>Revue Horizons publics, n°24 </a:t>
            </a:r>
            <a:r>
              <a:rPr lang="fr-FR" sz="1500" dirty="0" smtClean="0"/>
              <a:t>dédié à la médiation numérique et coordonné par Pascal Plantard. Une synthèse éclairante sur la question de l’inclusion numérique. Idéal pour se saisir du sujet dans une approche globale, qui donne des pistes d’action. </a:t>
            </a:r>
          </a:p>
          <a:p>
            <a:endParaRPr lang="fr-FR" sz="1500" dirty="0"/>
          </a:p>
          <a:p>
            <a:r>
              <a:rPr lang="fr-FR" sz="1500" dirty="0" err="1" smtClean="0"/>
              <a:t>Webinaire</a:t>
            </a:r>
            <a:r>
              <a:rPr lang="fr-FR" sz="1500" dirty="0" smtClean="0"/>
              <a:t> organisé par le laboratoire Marsouin sur le thème « </a:t>
            </a:r>
            <a:r>
              <a:rPr lang="fr-FR" sz="1500" dirty="0" smtClean="0">
                <a:hlinkClick r:id="rId3"/>
              </a:rPr>
              <a:t>Les éloignés du numérique »</a:t>
            </a:r>
            <a:r>
              <a:rPr lang="fr-FR" sz="1500" dirty="0" smtClean="0"/>
              <a:t>, février 2022. </a:t>
            </a:r>
          </a:p>
          <a:p>
            <a:endParaRPr lang="fr-FR" sz="1500" dirty="0"/>
          </a:p>
          <a:p>
            <a:r>
              <a:rPr lang="fr-FR" sz="1500" dirty="0" smtClean="0"/>
              <a:t>Une interview de Jacques-François Marchandise : </a:t>
            </a:r>
            <a:r>
              <a:rPr lang="fr-FR" sz="1500" dirty="0" smtClean="0">
                <a:hlinkClick r:id="rId4"/>
              </a:rPr>
              <a:t>« </a:t>
            </a:r>
            <a:r>
              <a:rPr lang="fr-FR" sz="1500" dirty="0">
                <a:hlinkClick r:id="rId4"/>
              </a:rPr>
              <a:t>Pour améliorer l'inclusion numérique, il faut repenser les médiations sociales </a:t>
            </a:r>
            <a:r>
              <a:rPr lang="fr-FR" sz="1500" dirty="0" smtClean="0">
                <a:hlinkClick r:id="rId4"/>
              </a:rPr>
              <a:t>»</a:t>
            </a:r>
            <a:r>
              <a:rPr lang="fr-FR" sz="1500" dirty="0" smtClean="0"/>
              <a:t>, 2018 qui revient sur les publics de l’inclusion numérique. </a:t>
            </a:r>
          </a:p>
          <a:p>
            <a:endParaRPr lang="fr-FR" sz="1500" dirty="0"/>
          </a:p>
          <a:p>
            <a:r>
              <a:rPr lang="fr-FR" sz="1500" dirty="0" smtClean="0"/>
              <a:t>Et pour développer sa compréhension du numérique et de ses enjeux, trois livres de Dominique Cardon passionnants et extrêmement clairs, idéaux pour surmonter l’obstacle que peut représenter l’aspect technique du numérique et se le réapproprier comme objet politique : </a:t>
            </a:r>
          </a:p>
          <a:p>
            <a:pPr marL="285750" indent="-285750">
              <a:buFont typeface="Arial"/>
              <a:buChar char="•"/>
            </a:pPr>
            <a:r>
              <a:rPr lang="fr-FR" sz="1500" i="1" dirty="0"/>
              <a:t>La démocratie Internet</a:t>
            </a:r>
            <a:r>
              <a:rPr lang="fr-FR" sz="1500" dirty="0"/>
              <a:t>, Paris, Seuil/La République des idées, 2010</a:t>
            </a:r>
            <a:r>
              <a:rPr lang="fr-FR" sz="1500" dirty="0" smtClean="0"/>
              <a:t>. </a:t>
            </a:r>
            <a:r>
              <a:rPr lang="fr-FR" sz="1500" dirty="0" smtClean="0">
                <a:solidFill>
                  <a:srgbClr val="007682"/>
                </a:solidFill>
              </a:rPr>
              <a:t>Court, et éclairant pour les missions portées par les bibliothèques. </a:t>
            </a:r>
            <a:endParaRPr lang="fr-FR" sz="1500" dirty="0">
              <a:solidFill>
                <a:srgbClr val="007682"/>
              </a:solidFill>
            </a:endParaRPr>
          </a:p>
          <a:p>
            <a:pPr marL="285750" indent="-285750">
              <a:buFont typeface="Arial"/>
              <a:buChar char="•"/>
            </a:pPr>
            <a:r>
              <a:rPr lang="fr-FR" sz="1500" i="1" dirty="0" smtClean="0"/>
              <a:t>À </a:t>
            </a:r>
            <a:r>
              <a:rPr lang="fr-FR" sz="1500" i="1" dirty="0"/>
              <a:t>quoi rêvent les algorithmes. Nos vies à l’heure des </a:t>
            </a:r>
            <a:r>
              <a:rPr lang="fr-FR" sz="1500" i="1" dirty="0" err="1"/>
              <a:t>big</a:t>
            </a:r>
            <a:r>
              <a:rPr lang="fr-FR" sz="1500" i="1" dirty="0"/>
              <a:t> data</a:t>
            </a:r>
            <a:r>
              <a:rPr lang="fr-FR" sz="1500" dirty="0"/>
              <a:t>, Paris, Seuil/République des idées, 2015</a:t>
            </a:r>
            <a:r>
              <a:rPr lang="fr-FR" sz="1500" dirty="0" smtClean="0"/>
              <a:t>. </a:t>
            </a:r>
            <a:r>
              <a:rPr lang="fr-FR" sz="1500" dirty="0" smtClean="0">
                <a:solidFill>
                  <a:schemeClr val="accent6">
                    <a:lumMod val="75000"/>
                  </a:schemeClr>
                </a:solidFill>
              </a:rPr>
              <a:t>Court et indispensable pour qui se pose la question de la médiation à l’ère du numérique. </a:t>
            </a:r>
            <a:endParaRPr lang="fr-FR" sz="1500" dirty="0">
              <a:solidFill>
                <a:schemeClr val="accent6">
                  <a:lumMod val="75000"/>
                </a:schemeClr>
              </a:solidFill>
            </a:endParaRPr>
          </a:p>
          <a:p>
            <a:pPr marL="285750" indent="-285750">
              <a:buFont typeface="Arial"/>
              <a:buChar char="•"/>
            </a:pPr>
            <a:r>
              <a:rPr lang="fr-FR" sz="1500" i="1" dirty="0"/>
              <a:t>Culture numérique,</a:t>
            </a:r>
            <a:r>
              <a:rPr lang="fr-FR" sz="1500" dirty="0"/>
              <a:t> Paris, Presses de Sciences Po, 2019</a:t>
            </a:r>
            <a:r>
              <a:rPr lang="fr-FR" sz="1500" dirty="0" smtClean="0"/>
              <a:t>. </a:t>
            </a:r>
            <a:r>
              <a:rPr lang="fr-FR" sz="1500" dirty="0" smtClean="0">
                <a:solidFill>
                  <a:srgbClr val="007682"/>
                </a:solidFill>
              </a:rPr>
              <a:t>Un ouvrage </a:t>
            </a:r>
            <a:r>
              <a:rPr lang="nb-NO" sz="1500" dirty="0" smtClean="0">
                <a:solidFill>
                  <a:srgbClr val="007682"/>
                </a:solidFill>
              </a:rPr>
              <a:t> </a:t>
            </a:r>
            <a:r>
              <a:rPr lang="fr-FR" sz="1500" dirty="0" smtClean="0">
                <a:solidFill>
                  <a:srgbClr val="007682"/>
                </a:solidFill>
              </a:rPr>
              <a:t>plus complet qui reprend le contenu de ses précédents livres. </a:t>
            </a:r>
            <a:endParaRPr lang="fr-FR" sz="1500" dirty="0">
              <a:solidFill>
                <a:srgbClr val="007682"/>
              </a:solidFill>
            </a:endParaRPr>
          </a:p>
          <a:p>
            <a:endParaRPr lang="fr-FR" dirty="0" smtClean="0"/>
          </a:p>
          <a:p>
            <a:endParaRPr lang="fr-FR" dirty="0"/>
          </a:p>
          <a:p>
            <a:endParaRPr lang="fr-FR" dirty="0"/>
          </a:p>
        </p:txBody>
      </p:sp>
    </p:spTree>
    <p:extLst>
      <p:ext uri="{BB962C8B-B14F-4D97-AF65-F5344CB8AC3E}">
        <p14:creationId xmlns:p14="http://schemas.microsoft.com/office/powerpoint/2010/main" val="3374028077"/>
      </p:ext>
    </p:extLst>
  </p:cSld>
  <p:clrMapOvr>
    <a:masterClrMapping/>
  </p:clrMapOvr>
</p:sld>
</file>

<file path=ppt/theme/theme1.xml><?xml version="1.0" encoding="utf-8"?>
<a:theme xmlns:a="http://schemas.openxmlformats.org/drawingml/2006/main" name="Thème Office">
  <a:themeElements>
    <a:clrScheme name="MCC">
      <a:dk1>
        <a:sysClr val="windowText" lastClr="000000"/>
      </a:dk1>
      <a:lt1>
        <a:sysClr val="window" lastClr="FFFFFF"/>
      </a:lt1>
      <a:dk2>
        <a:srgbClr val="777777"/>
      </a:dk2>
      <a:lt2>
        <a:srgbClr val="EEECE1"/>
      </a:lt2>
      <a:accent1>
        <a:srgbClr val="578ED1"/>
      </a:accent1>
      <a:accent2>
        <a:srgbClr val="007884"/>
      </a:accent2>
      <a:accent3>
        <a:srgbClr val="C43A2F"/>
      </a:accent3>
      <a:accent4>
        <a:srgbClr val="F05A50"/>
      </a:accent4>
      <a:accent5>
        <a:srgbClr val="E36C09"/>
      </a:accent5>
      <a:accent6>
        <a:srgbClr val="009DAE"/>
      </a:accent6>
      <a:hlink>
        <a:srgbClr val="A69034"/>
      </a:hlink>
      <a:folHlink>
        <a:srgbClr val="800080"/>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ésentation1" id="{F61FACB9-9D46-43DB-B588-1EA3CEDED2C2}" vid="{A8EDCF8B-F64C-47A0-9BC4-9CB92533432B}"/>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Masque-MCC-2017</Template>
  <TotalTime>3289</TotalTime>
  <Words>742</Words>
  <Application>Microsoft Office PowerPoint</Application>
  <PresentationFormat>Affichage à l'écran (4:3)</PresentationFormat>
  <Paragraphs>70</Paragraphs>
  <Slides>8</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8</vt:i4>
      </vt:variant>
    </vt:vector>
  </HeadingPairs>
  <TitlesOfParts>
    <vt:vector size="15" baseType="lpstr">
      <vt:lpstr>Arial</vt:lpstr>
      <vt:lpstr>Arial Narrow</vt:lpstr>
      <vt:lpstr>Calibri</vt:lpstr>
      <vt:lpstr>Calibri Light</vt:lpstr>
      <vt:lpstr>Calibri Light</vt:lpstr>
      <vt:lpstr>Wingdings 2</vt:lpstr>
      <vt:lpstr>Thème Office</vt:lpstr>
      <vt:lpstr> Inclusion numérique en bibliothèque   Journée d’étude Intermédia 78 </vt:lpstr>
      <vt:lpstr>Présentation PowerPoint</vt:lpstr>
      <vt:lpstr>Présentation PowerPoint</vt:lpstr>
      <vt:lpstr>Présentation PowerPoint</vt:lpstr>
      <vt:lpstr>Quelques ressources  généralistes pour se former et accompagner les publics </vt:lpstr>
      <vt:lpstr>Comment les bibliothèques s’emparent de l’inclusion numérique</vt:lpstr>
      <vt:lpstr>Quelques dispositifs nationaux</vt:lpstr>
      <vt:lpstr>Quelques ressources pour approfondir </vt:lpstr>
    </vt:vector>
  </TitlesOfParts>
  <Company>Ministère de la Culture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Ouvrir plus, ouvrir mieux les bibliothèques DGMIC – Service du Livre et de la lecture</dc:title>
  <dc:creator>anne.morel anne.morel</dc:creator>
  <cp:lastModifiedBy>Carole Aillaud</cp:lastModifiedBy>
  <cp:revision>105</cp:revision>
  <dcterms:created xsi:type="dcterms:W3CDTF">2018-06-13T21:38:00Z</dcterms:created>
  <dcterms:modified xsi:type="dcterms:W3CDTF">2022-06-24T14:45:56Z</dcterms:modified>
</cp:coreProperties>
</file>